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422" r:id="rId2"/>
    <p:sldId id="423" r:id="rId3"/>
    <p:sldId id="424" r:id="rId4"/>
    <p:sldId id="425" r:id="rId5"/>
    <p:sldId id="6494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90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144" y="1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 b="1" i="0">
                <a:solidFill>
                  <a:schemeClr val="bg1"/>
                </a:solidFill>
                <a:latin typeface="Microsoft JhengHei" charset="-120"/>
                <a:ea typeface="Microsoft JhengHei" charset="-120"/>
                <a:cs typeface="Microsoft JhengHei" charset="-12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1655763"/>
          </a:xfrm>
        </p:spPr>
        <p:txBody>
          <a:bodyPr>
            <a:normAutofit/>
          </a:bodyPr>
          <a:lstStyle>
            <a:lvl1pPr marL="0" indent="0" algn="ctr">
              <a:buNone/>
              <a:defRPr sz="4000" b="1" i="0">
                <a:solidFill>
                  <a:schemeClr val="bg1"/>
                </a:solidFill>
                <a:latin typeface="Arial Black" charset="0"/>
                <a:ea typeface="Arial Black" charset="0"/>
                <a:cs typeface="Arial Black" charset="0"/>
              </a:defRPr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9D370-4404-1347-94F0-3CEABC6143A7}" type="datetime1">
              <a:rPr lang="en-US" smtClean="0"/>
              <a:t>12/5/2022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F4430F9C-1E32-874B-96BB-EA7C68BA60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6280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1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E2B331-0898-2E4C-8B88-B1ECEAFB3AA5}" type="datetime1">
              <a:rPr lang="en-US" smtClean="0"/>
              <a:t>12/5/2022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30F9C-1E32-874B-96BB-EA7C68BA60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28119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EA83F-9909-2C4E-B331-825FBC6FE776}" type="datetime1">
              <a:rPr lang="en-US" smtClean="0"/>
              <a:t>12/5/2022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30F9C-1E32-874B-96BB-EA7C68BA60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3413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6"/>
            <a:ext cx="2628900" cy="5811839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6"/>
            <a:ext cx="7734300" cy="581183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BBB63-638A-1746-A7C1-E0805306A2AE}" type="datetime1">
              <a:rPr lang="en-US" smtClean="0"/>
              <a:t>12/5/2022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30F9C-1E32-874B-96BB-EA7C68BA60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65490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Microsoft JhengHei" charset="-120"/>
                <a:ea typeface="Microsoft JhengHei" charset="-120"/>
                <a:cs typeface="Microsoft JhengHei" charset="-12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Microsoft JhengHei" charset="-120"/>
                <a:ea typeface="Microsoft JhengHei" charset="-120"/>
                <a:cs typeface="Microsoft JhengHei" charset="-120"/>
              </a:defRPr>
            </a:lvl1pPr>
            <a:lvl2pPr>
              <a:defRPr>
                <a:solidFill>
                  <a:schemeClr val="bg1"/>
                </a:solidFill>
                <a:latin typeface="Microsoft JhengHei" charset="-120"/>
                <a:ea typeface="Microsoft JhengHei" charset="-120"/>
                <a:cs typeface="Microsoft JhengHei" charset="-120"/>
              </a:defRPr>
            </a:lvl2pPr>
            <a:lvl3pPr>
              <a:defRPr>
                <a:solidFill>
                  <a:schemeClr val="bg1"/>
                </a:solidFill>
                <a:latin typeface="Microsoft JhengHei" charset="-120"/>
                <a:ea typeface="Microsoft JhengHei" charset="-120"/>
                <a:cs typeface="Microsoft JhengHei" charset="-120"/>
              </a:defRPr>
            </a:lvl3pPr>
            <a:lvl4pPr>
              <a:defRPr>
                <a:solidFill>
                  <a:schemeClr val="bg1"/>
                </a:solidFill>
                <a:latin typeface="Microsoft JhengHei" charset="-120"/>
                <a:ea typeface="Microsoft JhengHei" charset="-120"/>
                <a:cs typeface="Microsoft JhengHei" charset="-120"/>
              </a:defRPr>
            </a:lvl4pPr>
            <a:lvl5pPr>
              <a:defRPr>
                <a:solidFill>
                  <a:schemeClr val="bg1"/>
                </a:solidFill>
                <a:latin typeface="Microsoft JhengHei" charset="-120"/>
                <a:ea typeface="Microsoft JhengHei" charset="-120"/>
                <a:cs typeface="Microsoft JhengHei" charset="-12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FAAFAD-61C0-9B45-9ADC-FEFD4E0FA313}" type="datetime1">
              <a:rPr lang="en-US" smtClean="0"/>
              <a:t>12/5/2022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30F9C-1E32-874B-96BB-EA7C68BA60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29083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23517-532D-F245-B91C-DCC28FB2BA28}" type="datetime1">
              <a:rPr lang="en-US" smtClean="0"/>
              <a:t>12/5/2022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30F9C-1E32-874B-96BB-EA7C68BA60D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727113" y="352540"/>
            <a:ext cx="11105003" cy="6003811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4400"/>
            </a:lvl1pPr>
            <a:lvl2pPr marL="457189" indent="0">
              <a:buFontTx/>
              <a:buNone/>
              <a:defRPr/>
            </a:lvl2pPr>
            <a:lvl3pPr marL="914377" indent="0">
              <a:buFontTx/>
              <a:buNone/>
              <a:defRPr/>
            </a:lvl3pPr>
            <a:lvl4pPr marL="1371566" indent="0">
              <a:buFontTx/>
              <a:buNone/>
              <a:defRPr/>
            </a:lvl4pPr>
            <a:lvl5pPr marL="1828754" indent="0">
              <a:buFontTx/>
              <a:buNone/>
              <a:defRPr/>
            </a:lvl5pPr>
          </a:lstStyle>
          <a:p>
            <a:pPr lvl="0"/>
            <a:r>
              <a:rPr lang="zh-TW" altLang="en-US" dirty="0"/>
              <a:t>中文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01028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9CC87-4B39-274C-9FBA-B2BC462E8A8A}" type="datetime1">
              <a:rPr lang="en-US" smtClean="0"/>
              <a:t>12/5/2022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30F9C-1E32-874B-96BB-EA7C68BA60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74979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17D7D-0E42-274C-AEAC-AF4FCB1BDA55}" type="datetime1">
              <a:rPr lang="en-US" smtClean="0"/>
              <a:t>12/5/2022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30F9C-1E32-874B-96BB-EA7C68BA60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37395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3EDA9-C30D-BB4F-8B0C-9D1D47A583B0}" type="datetime1">
              <a:rPr lang="en-US" smtClean="0"/>
              <a:t>12/5/2022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30F9C-1E32-874B-96BB-EA7C68BA60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82338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F9409-1FD6-6744-A67C-369602AE7635}" type="datetime1">
              <a:rPr lang="en-US" smtClean="0"/>
              <a:t>12/5/2022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30F9C-1E32-874B-96BB-EA7C68BA60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38830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8AF40-B656-E548-95EA-792C51B37C09}" type="datetime1">
              <a:rPr lang="en-US" smtClean="0"/>
              <a:t>12/5/2022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30F9C-1E32-874B-96BB-EA7C68BA60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61578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1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2930D-D7D5-A544-A524-A49A6AEB5BB3}" type="datetime1">
              <a:rPr lang="en-US" smtClean="0"/>
              <a:t>12/5/2022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30F9C-1E32-874B-96BB-EA7C68BA60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26827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323517-532D-F245-B91C-DCC28FB2BA28}" type="datetime1">
              <a:rPr lang="en-US" smtClean="0"/>
              <a:t>12/5/2022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F4430F9C-1E32-874B-96BB-EA7C68BA60D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35715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hdr="0" ftr="0" dt="0"/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latin typeface="Microsoft JhengHei" charset="-120"/>
          <a:ea typeface="Microsoft JhengHei" charset="-120"/>
          <a:cs typeface="Microsoft JhengHei" charset="-120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bg1"/>
          </a:solidFill>
          <a:latin typeface="Microsoft JhengHei" charset="-120"/>
          <a:ea typeface="Microsoft JhengHei" charset="-120"/>
          <a:cs typeface="Microsoft JhengHei" charset="-120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bg1"/>
          </a:solidFill>
          <a:latin typeface="Microsoft JhengHei" charset="-120"/>
          <a:ea typeface="Microsoft JhengHei" charset="-120"/>
          <a:cs typeface="Microsoft JhengHei" charset="-120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bg1"/>
          </a:solidFill>
          <a:latin typeface="Microsoft JhengHei" charset="-120"/>
          <a:ea typeface="Microsoft JhengHei" charset="-120"/>
          <a:cs typeface="Microsoft JhengHei" charset="-120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bg1"/>
          </a:solidFill>
          <a:latin typeface="Microsoft JhengHei" charset="-120"/>
          <a:ea typeface="Microsoft JhengHei" charset="-120"/>
          <a:cs typeface="Microsoft JhengHei" charset="-120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bg1"/>
          </a:solidFill>
          <a:latin typeface="Microsoft JhengHei" charset="-120"/>
          <a:ea typeface="Microsoft JhengHei" charset="-120"/>
          <a:cs typeface="Microsoft JhengHei" charset="-120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/>
              <a:t>天使初報佳音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TW" dirty="0"/>
              <a:t>The</a:t>
            </a:r>
            <a:r>
              <a:rPr lang="zh-TW" altLang="en-US" dirty="0"/>
              <a:t> </a:t>
            </a:r>
            <a:r>
              <a:rPr lang="en-US" altLang="zh-TW" dirty="0"/>
              <a:t>First</a:t>
            </a:r>
            <a:r>
              <a:rPr lang="zh-TW" altLang="en-US" dirty="0"/>
              <a:t> </a:t>
            </a:r>
            <a:r>
              <a:rPr lang="en-US" altLang="zh-TW" dirty="0"/>
              <a:t>Noel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377">
              <a:defRPr/>
            </a:pPr>
            <a:fld id="{F4430F9C-1E32-874B-96BB-EA7C68BA60DF}" type="slidenum">
              <a:rPr lang="en-US">
                <a:solidFill>
                  <a:prstClr val="black"/>
                </a:solidFill>
                <a:latin typeface="Calibri" panose="020F0502020204030204"/>
              </a:rPr>
              <a:pPr defTabSz="914377">
                <a:defRPr/>
              </a:pPr>
              <a:t>1</a:t>
            </a:fld>
            <a:endParaRPr lang="en-US" dirty="0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20986732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660162D-F6C9-47ED-B4B5-AFC303847AC0}"/>
              </a:ext>
            </a:extLst>
          </p:cNvPr>
          <p:cNvSpPr txBox="1"/>
          <p:nvPr/>
        </p:nvSpPr>
        <p:spPr>
          <a:xfrm>
            <a:off x="198254" y="495301"/>
            <a:ext cx="11815620" cy="9787295"/>
          </a:xfrm>
          <a:prstGeom prst="rect">
            <a:avLst/>
          </a:prstGeom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 defTabSz="914377">
              <a:defRPr/>
            </a:pPr>
            <a:r>
              <a:rPr lang="ja-JP" altLang="en-US" sz="6000" b="1">
                <a:solidFill>
                  <a:srgbClr val="FFFFFF"/>
                </a:solidFill>
                <a:latin typeface="Microsoft YaHei" charset="-122"/>
                <a:ea typeface="Microsoft YaHei" charset="-122"/>
                <a:cs typeface="Microsoft YaHei" charset="-122"/>
              </a:rPr>
              <a:t>天使初报圣诞佳音，</a:t>
            </a:r>
            <a:endParaRPr lang="en-US" sz="6000" dirty="0">
              <a:solidFill>
                <a:srgbClr val="FFFFFF"/>
              </a:solidFill>
              <a:latin typeface="Microsoft YaHei" charset="-122"/>
              <a:ea typeface="Microsoft YaHei" charset="-122"/>
              <a:cs typeface="Microsoft YaHei" charset="-122"/>
            </a:endParaRPr>
          </a:p>
          <a:p>
            <a:pPr algn="ctr" defTabSz="914377">
              <a:defRPr/>
            </a:pPr>
            <a:r>
              <a:rPr lang="ja-JP" altLang="en-US" sz="6000" b="1" dirty="0">
                <a:solidFill>
                  <a:srgbClr val="FFFFFF"/>
                </a:solidFill>
                <a:latin typeface="Microsoft YaHei" charset="-122"/>
                <a:ea typeface="Microsoft YaHei" charset="-122"/>
                <a:cs typeface="Microsoft YaHei" charset="-122"/>
              </a:rPr>
              <a:t>先向田间贫苦牧人；</a:t>
            </a:r>
            <a:endParaRPr lang="en-US" sz="6000" dirty="0">
              <a:solidFill>
                <a:srgbClr val="FFFFFF"/>
              </a:solidFill>
              <a:latin typeface="Microsoft YaHei" charset="-122"/>
              <a:ea typeface="Microsoft YaHei" charset="-122"/>
              <a:cs typeface="Microsoft YaHei" charset="-122"/>
            </a:endParaRPr>
          </a:p>
          <a:p>
            <a:pPr algn="ctr" defTabSz="914377">
              <a:defRPr/>
            </a:pPr>
            <a:r>
              <a:rPr lang="ja-JP" altLang="en-US" sz="6000" b="1" dirty="0">
                <a:solidFill>
                  <a:srgbClr val="FFFFFF"/>
                </a:solidFill>
                <a:latin typeface="Microsoft YaHei" charset="-122"/>
                <a:ea typeface="Microsoft YaHei" charset="-122"/>
                <a:cs typeface="Microsoft YaHei" charset="-122"/>
              </a:rPr>
              <a:t>牧人正当看守羊群，</a:t>
            </a:r>
            <a:endParaRPr lang="en-US" sz="6000" dirty="0">
              <a:solidFill>
                <a:srgbClr val="FFFFFF"/>
              </a:solidFill>
              <a:latin typeface="Microsoft YaHei" charset="-122"/>
              <a:ea typeface="Microsoft YaHei" charset="-122"/>
              <a:cs typeface="Microsoft YaHei" charset="-122"/>
            </a:endParaRPr>
          </a:p>
          <a:p>
            <a:pPr algn="ctr" defTabSz="914377">
              <a:defRPr/>
            </a:pPr>
            <a:r>
              <a:rPr lang="ja-JP" altLang="en-US" sz="6000" b="1" dirty="0">
                <a:solidFill>
                  <a:srgbClr val="FFFFFF"/>
                </a:solidFill>
                <a:latin typeface="Microsoft YaHei" charset="-122"/>
                <a:ea typeface="Microsoft YaHei" charset="-122"/>
                <a:cs typeface="Microsoft YaHei" charset="-122"/>
              </a:rPr>
              <a:t>严冬方冷，长夜已深。</a:t>
            </a:r>
            <a:endParaRPr lang="en-US" sz="6000" dirty="0">
              <a:solidFill>
                <a:srgbClr val="FFFFFF"/>
              </a:solidFill>
              <a:latin typeface="Microsoft YaHei" charset="-122"/>
              <a:ea typeface="Microsoft YaHei" charset="-122"/>
              <a:cs typeface="Microsoft YaHei" charset="-122"/>
            </a:endParaRPr>
          </a:p>
          <a:p>
            <a:pPr algn="ctr" defTabSz="914377">
              <a:defRPr/>
            </a:pPr>
            <a:r>
              <a:rPr lang="ja-JP" altLang="en-US" sz="6000" b="1" dirty="0">
                <a:solidFill>
                  <a:srgbClr val="FFFFFF"/>
                </a:solidFill>
                <a:latin typeface="Microsoft YaHei" charset="-122"/>
                <a:ea typeface="Microsoft YaHei" charset="-122"/>
                <a:cs typeface="Microsoft YaHei" charset="-122"/>
              </a:rPr>
              <a:t>欢欣，欢欣，欢欣，欢欣，</a:t>
            </a:r>
            <a:endParaRPr lang="en-US" sz="6000" dirty="0">
              <a:solidFill>
                <a:srgbClr val="FFFFFF"/>
              </a:solidFill>
              <a:latin typeface="Microsoft YaHei" charset="-122"/>
              <a:ea typeface="Microsoft YaHei" charset="-122"/>
              <a:cs typeface="Microsoft YaHei" charset="-122"/>
            </a:endParaRPr>
          </a:p>
          <a:p>
            <a:pPr algn="ctr" defTabSz="914377">
              <a:defRPr/>
            </a:pPr>
            <a:r>
              <a:rPr lang="ja-JP" altLang="en-US" sz="6000" b="1" dirty="0">
                <a:solidFill>
                  <a:srgbClr val="FFFFFF"/>
                </a:solidFill>
                <a:latin typeface="Microsoft YaHei" charset="-122"/>
                <a:ea typeface="Microsoft YaHei" charset="-122"/>
                <a:cs typeface="Microsoft YaHei" charset="-122"/>
              </a:rPr>
              <a:t>天国君王今日降生。</a:t>
            </a:r>
            <a:endParaRPr lang="en-US" sz="6000" dirty="0">
              <a:solidFill>
                <a:srgbClr val="FFFFFF"/>
              </a:solidFill>
              <a:latin typeface="Microsoft YaHei" charset="-122"/>
              <a:ea typeface="Microsoft YaHei" charset="-122"/>
              <a:cs typeface="Microsoft YaHei" charset="-122"/>
            </a:endParaRPr>
          </a:p>
          <a:p>
            <a:pPr algn="ctr" defTabSz="914377">
              <a:defRPr/>
            </a:pPr>
            <a:endParaRPr lang="ja-JP" altLang="en-US" sz="5400" b="1" dirty="0">
              <a:solidFill>
                <a:srgbClr val="FFFFFF"/>
              </a:solidFill>
              <a:latin typeface="Microsoft YaHei" charset="-122"/>
              <a:ea typeface="Microsoft YaHei" charset="-122"/>
              <a:cs typeface="Microsoft YaHei" charset="-122"/>
            </a:endParaRPr>
          </a:p>
          <a:p>
            <a:pPr algn="ctr" defTabSz="914377">
              <a:defRPr/>
            </a:pPr>
            <a:endParaRPr lang="ja-JP" altLang="en-US" sz="5400" b="1" dirty="0">
              <a:solidFill>
                <a:srgbClr val="FFFFFF"/>
              </a:solidFill>
              <a:latin typeface="Microsoft YaHei" charset="-122"/>
              <a:ea typeface="Microsoft YaHei" charset="-122"/>
              <a:cs typeface="Microsoft YaHei" charset="-122"/>
            </a:endParaRPr>
          </a:p>
          <a:p>
            <a:pPr algn="ctr" defTabSz="914377">
              <a:defRPr/>
            </a:pPr>
            <a:endParaRPr lang="ja-JP" altLang="en-US" sz="5400" dirty="0">
              <a:solidFill>
                <a:srgbClr val="FFFFFF"/>
              </a:solidFill>
              <a:latin typeface="Microsoft YaHei" charset="-122"/>
              <a:ea typeface="Microsoft YaHei" charset="-122"/>
              <a:cs typeface="Microsoft YaHei" charset="-122"/>
            </a:endParaRPr>
          </a:p>
          <a:p>
            <a:pPr algn="ctr" defTabSz="914377">
              <a:defRPr/>
            </a:pPr>
            <a:endParaRPr lang="en-US" sz="5400" b="1" dirty="0">
              <a:solidFill>
                <a:srgbClr val="FFFFFF"/>
              </a:solidFill>
              <a:latin typeface="Microsoft YaHei" charset="-122"/>
              <a:ea typeface="Microsoft YaHei" charset="-122"/>
              <a:cs typeface="Microsoft YaHei" charset="-122"/>
            </a:endParaRPr>
          </a:p>
          <a:p>
            <a:pPr algn="ctr" defTabSz="914377">
              <a:defRPr/>
            </a:pPr>
            <a:r>
              <a:rPr lang="en-US" sz="5400" b="1" dirty="0">
                <a:solidFill>
                  <a:srgbClr val="538135"/>
                </a:solidFill>
                <a:latin typeface="Microsoft YaHei" charset="-122"/>
                <a:ea typeface="Microsoft YaHei" charset="-122"/>
                <a:cs typeface="Microsoft YaHei" charset="-122"/>
              </a:rPr>
              <a:t> </a:t>
            </a:r>
            <a:r>
              <a:rPr lang="en-US" sz="5400" dirty="0">
                <a:solidFill>
                  <a:prstClr val="black"/>
                </a:solidFill>
                <a:latin typeface="Microsoft YaHei" charset="-122"/>
                <a:ea typeface="Microsoft YaHei" charset="-122"/>
                <a:cs typeface="Microsoft YaHei" charset="-122"/>
              </a:rPr>
              <a:t>​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377">
              <a:defRPr/>
            </a:pPr>
            <a:fld id="{F4430F9C-1E32-874B-96BB-EA7C68BA60DF}" type="slidenum">
              <a:rPr lang="en-US">
                <a:solidFill>
                  <a:prstClr val="white"/>
                </a:solidFill>
                <a:latin typeface="Calibri" panose="020F0502020204030204"/>
              </a:rPr>
              <a:pPr defTabSz="914377">
                <a:defRPr/>
              </a:pPr>
              <a:t>2</a:t>
            </a:fld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C6DEEA8-0207-4DEB-BE18-015ABEEAE57E}"/>
              </a:ext>
            </a:extLst>
          </p:cNvPr>
          <p:cNvSpPr txBox="1"/>
          <p:nvPr/>
        </p:nvSpPr>
        <p:spPr>
          <a:xfrm>
            <a:off x="508001" y="275574"/>
            <a:ext cx="747320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40">
              <a:defRPr/>
            </a:pPr>
            <a:r>
              <a:rPr lang="en-US" sz="2933" b="1" dirty="0">
                <a:solidFill>
                  <a:prstClr val="white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1/4</a:t>
            </a:r>
          </a:p>
        </p:txBody>
      </p:sp>
    </p:spTree>
    <p:extLst>
      <p:ext uri="{BB962C8B-B14F-4D97-AF65-F5344CB8AC3E}">
        <p14:creationId xmlns:p14="http://schemas.microsoft.com/office/powerpoint/2010/main" val="31316456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660162D-F6C9-47ED-B4B5-AFC303847AC0}"/>
              </a:ext>
            </a:extLst>
          </p:cNvPr>
          <p:cNvSpPr txBox="1"/>
          <p:nvPr/>
        </p:nvSpPr>
        <p:spPr>
          <a:xfrm>
            <a:off x="198254" y="495301"/>
            <a:ext cx="11815620" cy="9787295"/>
          </a:xfrm>
          <a:prstGeom prst="rect">
            <a:avLst/>
          </a:prstGeom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 defTabSz="914377">
              <a:defRPr/>
            </a:pPr>
            <a:r>
              <a:rPr lang="ja-JP" altLang="en-US" sz="6000" b="1" dirty="0">
                <a:solidFill>
                  <a:srgbClr val="FFFFFF"/>
                </a:solidFill>
                <a:latin typeface="Microsoft YaHei" charset="-122"/>
                <a:ea typeface="Microsoft YaHei" charset="-122"/>
                <a:cs typeface="Microsoft YaHei" charset="-122"/>
              </a:rPr>
              <a:t>博士三人因见星光，</a:t>
            </a:r>
            <a:endParaRPr lang="en-US" altLang="ja-JP" sz="6000" b="1" dirty="0">
              <a:solidFill>
                <a:srgbClr val="FFFFFF"/>
              </a:solidFill>
              <a:latin typeface="Microsoft YaHei" charset="-122"/>
              <a:ea typeface="Microsoft YaHei" charset="-122"/>
              <a:cs typeface="Microsoft YaHei" charset="-122"/>
            </a:endParaRPr>
          </a:p>
          <a:p>
            <a:pPr algn="ctr" defTabSz="914377">
              <a:defRPr/>
            </a:pPr>
            <a:r>
              <a:rPr lang="ja-JP" altLang="en-US" sz="6000" b="1" dirty="0">
                <a:solidFill>
                  <a:srgbClr val="FFFFFF"/>
                </a:solidFill>
                <a:latin typeface="Microsoft YaHei" charset="-122"/>
                <a:ea typeface="Microsoft YaHei" charset="-122"/>
                <a:cs typeface="Microsoft YaHei" charset="-122"/>
              </a:rPr>
              <a:t>离乡追随远达他方，</a:t>
            </a:r>
            <a:endParaRPr lang="en-US" altLang="ja-JP" sz="6000" b="1" dirty="0">
              <a:solidFill>
                <a:srgbClr val="FFFFFF"/>
              </a:solidFill>
              <a:latin typeface="Microsoft YaHei" charset="-122"/>
              <a:ea typeface="Microsoft YaHei" charset="-122"/>
              <a:cs typeface="Microsoft YaHei" charset="-122"/>
            </a:endParaRPr>
          </a:p>
          <a:p>
            <a:pPr algn="ctr" defTabSz="914377">
              <a:defRPr/>
            </a:pPr>
            <a:r>
              <a:rPr lang="ja-JP" altLang="en-US" sz="6000" b="1" dirty="0">
                <a:solidFill>
                  <a:srgbClr val="FFFFFF"/>
                </a:solidFill>
                <a:latin typeface="Microsoft YaHei" charset="-122"/>
                <a:ea typeface="Microsoft YaHei" charset="-122"/>
                <a:cs typeface="Microsoft YaHei" charset="-122"/>
              </a:rPr>
              <a:t>专心一意寻求君王，</a:t>
            </a:r>
            <a:endParaRPr lang="en-US" altLang="ja-JP" sz="6000" b="1" dirty="0">
              <a:solidFill>
                <a:srgbClr val="FFFFFF"/>
              </a:solidFill>
              <a:latin typeface="Microsoft YaHei" charset="-122"/>
              <a:ea typeface="Microsoft YaHei" charset="-122"/>
              <a:cs typeface="Microsoft YaHei" charset="-122"/>
            </a:endParaRPr>
          </a:p>
          <a:p>
            <a:pPr algn="ctr" defTabSz="914377">
              <a:defRPr/>
            </a:pPr>
            <a:r>
              <a:rPr lang="ja-JP" altLang="en-US" sz="6000" b="1" dirty="0">
                <a:solidFill>
                  <a:srgbClr val="FFFFFF"/>
                </a:solidFill>
                <a:latin typeface="Microsoft YaHei" charset="-122"/>
                <a:ea typeface="Microsoft YaHei" charset="-122"/>
                <a:cs typeface="Microsoft YaHei" charset="-122"/>
              </a:rPr>
              <a:t>景星前导，不问路长。</a:t>
            </a:r>
            <a:endParaRPr lang="en-US" altLang="ja-JP" sz="6000" b="1" dirty="0">
              <a:solidFill>
                <a:srgbClr val="FFFFFF"/>
              </a:solidFill>
              <a:latin typeface="Microsoft YaHei" charset="-122"/>
              <a:ea typeface="Microsoft YaHei" charset="-122"/>
              <a:cs typeface="Microsoft YaHei" charset="-122"/>
            </a:endParaRPr>
          </a:p>
          <a:p>
            <a:pPr algn="ctr" defTabSz="914377">
              <a:defRPr/>
            </a:pPr>
            <a:r>
              <a:rPr lang="ja-JP" altLang="en-US" sz="6000" b="1" dirty="0">
                <a:solidFill>
                  <a:srgbClr val="FFFFFF"/>
                </a:solidFill>
                <a:latin typeface="Microsoft YaHei" charset="-122"/>
                <a:ea typeface="Microsoft YaHei" charset="-122"/>
                <a:cs typeface="Microsoft YaHei" charset="-122"/>
              </a:rPr>
              <a:t>欢欣，欢欣，欢欣，欢欣，</a:t>
            </a:r>
            <a:endParaRPr lang="en-US" sz="6000" b="1" dirty="0">
              <a:solidFill>
                <a:srgbClr val="FFFFFF"/>
              </a:solidFill>
              <a:latin typeface="Microsoft YaHei" charset="-122"/>
              <a:ea typeface="Microsoft YaHei" charset="-122"/>
              <a:cs typeface="Microsoft YaHei" charset="-122"/>
            </a:endParaRPr>
          </a:p>
          <a:p>
            <a:pPr algn="ctr" defTabSz="914377">
              <a:defRPr/>
            </a:pPr>
            <a:r>
              <a:rPr lang="ja-JP" altLang="en-US" sz="6000" b="1" dirty="0">
                <a:solidFill>
                  <a:srgbClr val="FFFFFF"/>
                </a:solidFill>
                <a:latin typeface="Microsoft YaHei" charset="-122"/>
                <a:ea typeface="Microsoft YaHei" charset="-122"/>
                <a:cs typeface="Microsoft YaHei" charset="-122"/>
              </a:rPr>
              <a:t>天国君王今日降生。</a:t>
            </a:r>
            <a:endParaRPr lang="en-US" sz="6000" b="1" dirty="0">
              <a:solidFill>
                <a:srgbClr val="FFFFFF"/>
              </a:solidFill>
              <a:latin typeface="Microsoft YaHei" charset="-122"/>
              <a:ea typeface="Microsoft YaHei" charset="-122"/>
              <a:cs typeface="Microsoft YaHei" charset="-122"/>
            </a:endParaRPr>
          </a:p>
          <a:p>
            <a:pPr algn="ctr" defTabSz="914377">
              <a:defRPr/>
            </a:pPr>
            <a:endParaRPr lang="ja-JP" altLang="en-US" sz="5400" b="1" dirty="0">
              <a:solidFill>
                <a:srgbClr val="FFFFFF"/>
              </a:solidFill>
              <a:latin typeface="Microsoft YaHei" charset="-122"/>
              <a:ea typeface="Microsoft YaHei" charset="-122"/>
              <a:cs typeface="Microsoft YaHei" charset="-122"/>
            </a:endParaRPr>
          </a:p>
          <a:p>
            <a:pPr algn="ctr" defTabSz="914377">
              <a:defRPr/>
            </a:pPr>
            <a:endParaRPr lang="ja-JP" altLang="en-US" sz="5400" b="1" dirty="0">
              <a:solidFill>
                <a:srgbClr val="FFFFFF"/>
              </a:solidFill>
              <a:latin typeface="Microsoft YaHei" charset="-122"/>
              <a:ea typeface="Microsoft YaHei" charset="-122"/>
              <a:cs typeface="Microsoft YaHei" charset="-122"/>
            </a:endParaRPr>
          </a:p>
          <a:p>
            <a:pPr algn="ctr" defTabSz="914377">
              <a:defRPr/>
            </a:pPr>
            <a:endParaRPr lang="ja-JP" altLang="en-US" sz="5400" dirty="0">
              <a:solidFill>
                <a:srgbClr val="FFFFFF"/>
              </a:solidFill>
              <a:latin typeface="Microsoft YaHei" charset="-122"/>
              <a:ea typeface="Microsoft YaHei" charset="-122"/>
              <a:cs typeface="Microsoft YaHei" charset="-122"/>
            </a:endParaRPr>
          </a:p>
          <a:p>
            <a:pPr algn="ctr" defTabSz="914377">
              <a:defRPr/>
            </a:pPr>
            <a:endParaRPr lang="en-US" sz="5400" b="1" dirty="0">
              <a:solidFill>
                <a:srgbClr val="FFFFFF"/>
              </a:solidFill>
              <a:latin typeface="Microsoft YaHei" charset="-122"/>
              <a:ea typeface="Microsoft YaHei" charset="-122"/>
              <a:cs typeface="Microsoft YaHei" charset="-122"/>
            </a:endParaRPr>
          </a:p>
          <a:p>
            <a:pPr algn="ctr" defTabSz="914377">
              <a:defRPr/>
            </a:pPr>
            <a:r>
              <a:rPr lang="en-US" sz="5400" b="1" dirty="0">
                <a:solidFill>
                  <a:srgbClr val="538135"/>
                </a:solidFill>
                <a:latin typeface="Microsoft YaHei" charset="-122"/>
                <a:ea typeface="Microsoft YaHei" charset="-122"/>
                <a:cs typeface="Microsoft YaHei" charset="-122"/>
              </a:rPr>
              <a:t> </a:t>
            </a:r>
            <a:r>
              <a:rPr lang="en-US" sz="5400" dirty="0">
                <a:solidFill>
                  <a:prstClr val="black"/>
                </a:solidFill>
                <a:latin typeface="Microsoft YaHei" charset="-122"/>
                <a:ea typeface="Microsoft YaHei" charset="-122"/>
                <a:cs typeface="Microsoft YaHei" charset="-122"/>
              </a:rPr>
              <a:t>​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377">
              <a:defRPr/>
            </a:pPr>
            <a:fld id="{F4430F9C-1E32-874B-96BB-EA7C68BA60DF}" type="slidenum">
              <a:rPr lang="en-US">
                <a:solidFill>
                  <a:prstClr val="white"/>
                </a:solidFill>
                <a:latin typeface="Calibri" panose="020F0502020204030204"/>
              </a:rPr>
              <a:pPr defTabSz="914377">
                <a:defRPr/>
              </a:pPr>
              <a:t>3</a:t>
            </a:fld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5FAE6CC-474D-44E6-BB4C-8B4C51E41FD7}"/>
              </a:ext>
            </a:extLst>
          </p:cNvPr>
          <p:cNvSpPr txBox="1"/>
          <p:nvPr/>
        </p:nvSpPr>
        <p:spPr>
          <a:xfrm>
            <a:off x="508001" y="275574"/>
            <a:ext cx="747320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40">
              <a:defRPr/>
            </a:pPr>
            <a:r>
              <a:rPr lang="en-US" sz="2933" b="1" dirty="0">
                <a:solidFill>
                  <a:prstClr val="white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2/4</a:t>
            </a:r>
          </a:p>
        </p:txBody>
      </p:sp>
    </p:spTree>
    <p:extLst>
      <p:ext uri="{BB962C8B-B14F-4D97-AF65-F5344CB8AC3E}">
        <p14:creationId xmlns:p14="http://schemas.microsoft.com/office/powerpoint/2010/main" val="2121172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660162D-F6C9-47ED-B4B5-AFC303847AC0}"/>
              </a:ext>
            </a:extLst>
          </p:cNvPr>
          <p:cNvSpPr txBox="1"/>
          <p:nvPr/>
        </p:nvSpPr>
        <p:spPr>
          <a:xfrm>
            <a:off x="198254" y="495301"/>
            <a:ext cx="11815620" cy="9787295"/>
          </a:xfrm>
          <a:prstGeom prst="rect">
            <a:avLst/>
          </a:prstGeom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 defTabSz="914377">
              <a:defRPr/>
            </a:pPr>
            <a:r>
              <a:rPr lang="ja-JP" altLang="en-US" sz="6000" b="1">
                <a:solidFill>
                  <a:srgbClr val="FFFFFF"/>
                </a:solidFill>
                <a:latin typeface="Microsoft YaHei" charset="-122"/>
                <a:ea typeface="Microsoft YaHei" charset="-122"/>
                <a:cs typeface="Microsoft YaHei" charset="-122"/>
              </a:rPr>
              <a:t>我众齐来同气同声，</a:t>
            </a:r>
            <a:endParaRPr lang="en-US" altLang="ja-JP" sz="6000" b="1" dirty="0">
              <a:solidFill>
                <a:srgbClr val="FFFFFF"/>
              </a:solidFill>
              <a:latin typeface="Microsoft YaHei" charset="-122"/>
              <a:ea typeface="Microsoft YaHei" charset="-122"/>
              <a:cs typeface="Microsoft YaHei" charset="-122"/>
            </a:endParaRPr>
          </a:p>
          <a:p>
            <a:pPr algn="ctr" defTabSz="914377">
              <a:defRPr/>
            </a:pPr>
            <a:r>
              <a:rPr lang="en-US" sz="6000" b="1" dirty="0">
                <a:solidFill>
                  <a:srgbClr val="FFFFFF"/>
                </a:solidFill>
                <a:latin typeface="Microsoft YaHei" charset="-122"/>
                <a:ea typeface="Microsoft YaHei" charset="-122"/>
                <a:cs typeface="Microsoft YaHei" charset="-122"/>
              </a:rPr>
              <a:t>讚美上主创造大能</a:t>
            </a:r>
            <a:r>
              <a:rPr lang="ja-JP" altLang="en-US" sz="6000" b="1" dirty="0">
                <a:solidFill>
                  <a:srgbClr val="FFFFFF"/>
                </a:solidFill>
                <a:latin typeface="Microsoft YaHei" charset="-122"/>
                <a:ea typeface="Microsoft YaHei" charset="-122"/>
                <a:cs typeface="Microsoft YaHei" charset="-122"/>
              </a:rPr>
              <a:t>，</a:t>
            </a:r>
            <a:endParaRPr lang="en-US" altLang="ja-JP" sz="6000" b="1" dirty="0">
              <a:solidFill>
                <a:srgbClr val="FFFFFF"/>
              </a:solidFill>
              <a:latin typeface="Microsoft YaHei" charset="-122"/>
              <a:ea typeface="Microsoft YaHei" charset="-122"/>
              <a:cs typeface="Microsoft YaHei" charset="-122"/>
            </a:endParaRPr>
          </a:p>
          <a:p>
            <a:pPr algn="ctr" defTabSz="914377">
              <a:defRPr/>
            </a:pPr>
            <a:r>
              <a:rPr lang="ja-JP" altLang="en-US" sz="6000" b="1" dirty="0">
                <a:solidFill>
                  <a:srgbClr val="FFFFFF"/>
                </a:solidFill>
                <a:latin typeface="Microsoft YaHei" charset="-122"/>
                <a:ea typeface="Microsoft YaHei" charset="-122"/>
                <a:cs typeface="Microsoft YaHei" charset="-122"/>
              </a:rPr>
              <a:t>自无化有，</a:t>
            </a:r>
            <a:r>
              <a:rPr lang="en-US" sz="6000" b="1" dirty="0">
                <a:solidFill>
                  <a:srgbClr val="FFFFFF"/>
                </a:solidFill>
                <a:latin typeface="Microsoft YaHei" charset="-122"/>
                <a:ea typeface="Microsoft YaHei" charset="-122"/>
                <a:cs typeface="Microsoft YaHei" charset="-122"/>
              </a:rPr>
              <a:t>万物丰盛</a:t>
            </a:r>
            <a:r>
              <a:rPr lang="ja-JP" altLang="en-US" sz="6000" b="1" dirty="0">
                <a:solidFill>
                  <a:srgbClr val="FFFFFF"/>
                </a:solidFill>
                <a:latin typeface="Microsoft YaHei" charset="-122"/>
                <a:ea typeface="Microsoft YaHei" charset="-122"/>
                <a:cs typeface="Microsoft YaHei" charset="-122"/>
              </a:rPr>
              <a:t>，</a:t>
            </a:r>
            <a:endParaRPr lang="en-US" altLang="ja-JP" sz="6000" b="1" dirty="0">
              <a:solidFill>
                <a:srgbClr val="FFFFFF"/>
              </a:solidFill>
              <a:latin typeface="Microsoft YaHei" charset="-122"/>
              <a:ea typeface="Microsoft YaHei" charset="-122"/>
              <a:cs typeface="Microsoft YaHei" charset="-122"/>
            </a:endParaRPr>
          </a:p>
          <a:p>
            <a:pPr algn="ctr" defTabSz="914377">
              <a:defRPr/>
            </a:pPr>
            <a:r>
              <a:rPr lang="ja-JP" altLang="en-US" sz="6000" b="1" dirty="0">
                <a:solidFill>
                  <a:srgbClr val="FFFFFF"/>
                </a:solidFill>
                <a:latin typeface="Microsoft YaHei" charset="-122"/>
                <a:ea typeface="Microsoft YaHei" charset="-122"/>
                <a:cs typeface="Microsoft YaHei" charset="-122"/>
              </a:rPr>
              <a:t>藉主宝血救赎苍生。</a:t>
            </a:r>
            <a:endParaRPr lang="en-US" altLang="ja-JP" sz="6000" b="1" dirty="0">
              <a:solidFill>
                <a:srgbClr val="FFFFFF"/>
              </a:solidFill>
              <a:latin typeface="Microsoft YaHei" charset="-122"/>
              <a:ea typeface="Microsoft YaHei" charset="-122"/>
              <a:cs typeface="Microsoft YaHei" charset="-122"/>
            </a:endParaRPr>
          </a:p>
          <a:p>
            <a:pPr algn="ctr" defTabSz="914377">
              <a:defRPr/>
            </a:pPr>
            <a:r>
              <a:rPr lang="ja-JP" altLang="en-US" sz="6000" b="1" dirty="0">
                <a:solidFill>
                  <a:srgbClr val="FFFFFF"/>
                </a:solidFill>
                <a:latin typeface="Microsoft YaHei" charset="-122"/>
                <a:ea typeface="Microsoft YaHei" charset="-122"/>
                <a:cs typeface="Microsoft YaHei" charset="-122"/>
              </a:rPr>
              <a:t>欢欣，欢欣，欢欣，欢欣，</a:t>
            </a:r>
            <a:endParaRPr lang="en-US" sz="6000" b="1" dirty="0">
              <a:solidFill>
                <a:srgbClr val="FFFFFF"/>
              </a:solidFill>
              <a:latin typeface="Microsoft YaHei" charset="-122"/>
              <a:ea typeface="Microsoft YaHei" charset="-122"/>
              <a:cs typeface="Microsoft YaHei" charset="-122"/>
            </a:endParaRPr>
          </a:p>
          <a:p>
            <a:pPr algn="ctr" defTabSz="914377">
              <a:defRPr/>
            </a:pPr>
            <a:r>
              <a:rPr lang="ja-JP" altLang="en-US" sz="6000" b="1" dirty="0">
                <a:solidFill>
                  <a:srgbClr val="FFFFFF"/>
                </a:solidFill>
                <a:latin typeface="Microsoft YaHei" charset="-122"/>
                <a:ea typeface="Microsoft YaHei" charset="-122"/>
                <a:cs typeface="Microsoft YaHei" charset="-122"/>
              </a:rPr>
              <a:t>天国君王今日降生。</a:t>
            </a:r>
            <a:endParaRPr lang="en-US" sz="6000" b="1" dirty="0">
              <a:solidFill>
                <a:srgbClr val="FFFFFF"/>
              </a:solidFill>
              <a:latin typeface="Microsoft YaHei" charset="-122"/>
              <a:ea typeface="Microsoft YaHei" charset="-122"/>
              <a:cs typeface="Microsoft YaHei" charset="-122"/>
            </a:endParaRPr>
          </a:p>
          <a:p>
            <a:pPr algn="ctr" defTabSz="914377">
              <a:defRPr/>
            </a:pPr>
            <a:endParaRPr lang="ja-JP" altLang="en-US" sz="5400" b="1" dirty="0">
              <a:solidFill>
                <a:srgbClr val="FFFFFF"/>
              </a:solidFill>
              <a:latin typeface="Microsoft YaHei" charset="-122"/>
              <a:ea typeface="Microsoft YaHei" charset="-122"/>
              <a:cs typeface="Microsoft YaHei" charset="-122"/>
            </a:endParaRPr>
          </a:p>
          <a:p>
            <a:pPr algn="ctr" defTabSz="914377">
              <a:defRPr/>
            </a:pPr>
            <a:endParaRPr lang="ja-JP" altLang="en-US" sz="5400" b="1" dirty="0">
              <a:solidFill>
                <a:srgbClr val="FFFFFF"/>
              </a:solidFill>
              <a:latin typeface="Microsoft YaHei" charset="-122"/>
              <a:ea typeface="Microsoft YaHei" charset="-122"/>
              <a:cs typeface="Microsoft YaHei" charset="-122"/>
            </a:endParaRPr>
          </a:p>
          <a:p>
            <a:pPr algn="ctr" defTabSz="914377">
              <a:defRPr/>
            </a:pPr>
            <a:endParaRPr lang="ja-JP" altLang="en-US" sz="5400" b="1" dirty="0">
              <a:solidFill>
                <a:srgbClr val="FFFFFF"/>
              </a:solidFill>
              <a:latin typeface="Microsoft YaHei" charset="-122"/>
              <a:ea typeface="Microsoft YaHei" charset="-122"/>
              <a:cs typeface="Microsoft YaHei" charset="-122"/>
            </a:endParaRPr>
          </a:p>
          <a:p>
            <a:pPr algn="ctr" defTabSz="914377">
              <a:defRPr/>
            </a:pPr>
            <a:endParaRPr lang="en-US" sz="5400" b="1" dirty="0">
              <a:solidFill>
                <a:srgbClr val="FFFFFF"/>
              </a:solidFill>
              <a:latin typeface="Microsoft YaHei" charset="-122"/>
              <a:ea typeface="Microsoft YaHei" charset="-122"/>
              <a:cs typeface="Microsoft YaHei" charset="-122"/>
            </a:endParaRPr>
          </a:p>
          <a:p>
            <a:pPr algn="ctr" defTabSz="914377">
              <a:defRPr/>
            </a:pPr>
            <a:r>
              <a:rPr lang="en-US" sz="5400" b="1" dirty="0">
                <a:solidFill>
                  <a:srgbClr val="538135"/>
                </a:solidFill>
                <a:latin typeface="Microsoft YaHei" charset="-122"/>
                <a:ea typeface="Microsoft YaHei" charset="-122"/>
                <a:cs typeface="Microsoft YaHei" charset="-122"/>
              </a:rPr>
              <a:t> </a:t>
            </a:r>
            <a:r>
              <a:rPr lang="en-US" sz="5400" b="1" dirty="0">
                <a:solidFill>
                  <a:prstClr val="black"/>
                </a:solidFill>
                <a:latin typeface="Microsoft YaHei" charset="-122"/>
                <a:ea typeface="Microsoft YaHei" charset="-122"/>
                <a:cs typeface="Microsoft YaHei" charset="-122"/>
              </a:rPr>
              <a:t>​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377">
              <a:defRPr/>
            </a:pPr>
            <a:fld id="{F4430F9C-1E32-874B-96BB-EA7C68BA60DF}" type="slidenum">
              <a:rPr lang="en-US">
                <a:solidFill>
                  <a:prstClr val="white"/>
                </a:solidFill>
                <a:latin typeface="Calibri" panose="020F0502020204030204"/>
              </a:rPr>
              <a:pPr defTabSz="914377">
                <a:defRPr/>
              </a:pPr>
              <a:t>4</a:t>
            </a:fld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4CEFF5D-9F3C-4996-9323-365216358A41}"/>
              </a:ext>
            </a:extLst>
          </p:cNvPr>
          <p:cNvSpPr txBox="1"/>
          <p:nvPr/>
        </p:nvSpPr>
        <p:spPr>
          <a:xfrm>
            <a:off x="508001" y="275574"/>
            <a:ext cx="747320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40">
              <a:defRPr/>
            </a:pPr>
            <a:r>
              <a:rPr lang="en-US" sz="2933" b="1" dirty="0">
                <a:solidFill>
                  <a:prstClr val="white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3/4</a:t>
            </a:r>
          </a:p>
        </p:txBody>
      </p:sp>
    </p:spTree>
    <p:extLst>
      <p:ext uri="{BB962C8B-B14F-4D97-AF65-F5344CB8AC3E}">
        <p14:creationId xmlns:p14="http://schemas.microsoft.com/office/powerpoint/2010/main" val="2320020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660162D-F6C9-47ED-B4B5-AFC303847AC0}"/>
              </a:ext>
            </a:extLst>
          </p:cNvPr>
          <p:cNvSpPr txBox="1"/>
          <p:nvPr/>
        </p:nvSpPr>
        <p:spPr>
          <a:xfrm>
            <a:off x="1366174" y="2459505"/>
            <a:ext cx="9459655" cy="1938992"/>
          </a:xfrm>
          <a:prstGeom prst="rect">
            <a:avLst/>
          </a:prstGeom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 defTabSz="914377">
              <a:defRPr/>
            </a:pPr>
            <a:r>
              <a:rPr lang="ja-JP" altLang="en-US" sz="6000" b="1" dirty="0">
                <a:solidFill>
                  <a:srgbClr val="FFFFFF"/>
                </a:solidFill>
                <a:latin typeface="Microsoft YaHei" charset="-122"/>
                <a:ea typeface="Microsoft YaHei" charset="-122"/>
                <a:cs typeface="Microsoft YaHei" charset="-122"/>
              </a:rPr>
              <a:t>欢欣，欢欣，欢欣，欢欣，</a:t>
            </a:r>
            <a:endParaRPr lang="en-US" sz="6000" b="1" dirty="0">
              <a:solidFill>
                <a:srgbClr val="FFFFFF"/>
              </a:solidFill>
              <a:latin typeface="Microsoft YaHei" charset="-122"/>
              <a:ea typeface="Microsoft YaHei" charset="-122"/>
              <a:cs typeface="Microsoft YaHei" charset="-122"/>
            </a:endParaRPr>
          </a:p>
          <a:p>
            <a:pPr algn="ctr" defTabSz="914377">
              <a:defRPr/>
            </a:pPr>
            <a:r>
              <a:rPr lang="ja-JP" altLang="en-US" sz="6000" b="1" dirty="0">
                <a:solidFill>
                  <a:srgbClr val="FFFFFF"/>
                </a:solidFill>
                <a:latin typeface="Microsoft YaHei" charset="-122"/>
                <a:ea typeface="Microsoft YaHei" charset="-122"/>
                <a:cs typeface="Microsoft YaHei" charset="-122"/>
              </a:rPr>
              <a:t>天国君王今日降生。</a:t>
            </a:r>
            <a:endParaRPr lang="en-US" sz="5400" b="1" dirty="0">
              <a:solidFill>
                <a:prstClr val="black"/>
              </a:solidFill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377">
              <a:defRPr/>
            </a:pPr>
            <a:fld id="{F4430F9C-1E32-874B-96BB-EA7C68BA60DF}" type="slidenum">
              <a:rPr lang="en-US">
                <a:solidFill>
                  <a:prstClr val="white"/>
                </a:solidFill>
                <a:latin typeface="Calibri" panose="020F0502020204030204"/>
              </a:rPr>
              <a:pPr defTabSz="914377">
                <a:defRPr/>
              </a:pPr>
              <a:t>5</a:t>
            </a:fld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4CEFF5D-9F3C-4996-9323-365216358A41}"/>
              </a:ext>
            </a:extLst>
          </p:cNvPr>
          <p:cNvSpPr txBox="1"/>
          <p:nvPr/>
        </p:nvSpPr>
        <p:spPr>
          <a:xfrm>
            <a:off x="508001" y="275574"/>
            <a:ext cx="747320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40">
              <a:defRPr/>
            </a:pPr>
            <a:r>
              <a:rPr lang="en-US" sz="2933" b="1" dirty="0">
                <a:solidFill>
                  <a:prstClr val="white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4/4</a:t>
            </a:r>
          </a:p>
        </p:txBody>
      </p:sp>
    </p:spTree>
    <p:extLst>
      <p:ext uri="{BB962C8B-B14F-4D97-AF65-F5344CB8AC3E}">
        <p14:creationId xmlns:p14="http://schemas.microsoft.com/office/powerpoint/2010/main" val="1720304118"/>
      </p:ext>
    </p:extLst>
  </p:cSld>
  <p:clrMapOvr>
    <a:masterClrMapping/>
  </p:clrMapOvr>
</p:sld>
</file>

<file path=ppt/theme/theme1.xml><?xml version="1.0" encoding="utf-8"?>
<a:theme xmlns:a="http://schemas.openxmlformats.org/drawingml/2006/main" name="5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185</Words>
  <Application>Microsoft Office PowerPoint</Application>
  <PresentationFormat>Widescreen</PresentationFormat>
  <Paragraphs>46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Microsoft JhengHei</vt:lpstr>
      <vt:lpstr>Microsoft YaHei</vt:lpstr>
      <vt:lpstr>黑体</vt:lpstr>
      <vt:lpstr>Arial</vt:lpstr>
      <vt:lpstr>Arial Black</vt:lpstr>
      <vt:lpstr>Calibri</vt:lpstr>
      <vt:lpstr>5_Office Theme</vt:lpstr>
      <vt:lpstr>天使初報佳音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天使初報佳音</dc:title>
  <dc:creator>Steven Zhang</dc:creator>
  <cp:lastModifiedBy>Steven Zhang</cp:lastModifiedBy>
  <cp:revision>1</cp:revision>
  <dcterms:created xsi:type="dcterms:W3CDTF">2022-12-05T14:28:19Z</dcterms:created>
  <dcterms:modified xsi:type="dcterms:W3CDTF">2022-12-05T14:28:40Z</dcterms:modified>
</cp:coreProperties>
</file>