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9"/>
  </p:notesMasterIdLst>
  <p:sldIdLst>
    <p:sldId id="268" r:id="rId3"/>
    <p:sldId id="5288" r:id="rId4"/>
    <p:sldId id="5290" r:id="rId5"/>
    <p:sldId id="5293" r:id="rId6"/>
    <p:sldId id="5291" r:id="rId7"/>
    <p:sldId id="529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2" autoAdjust="0"/>
    <p:restoredTop sz="94660"/>
  </p:normalViewPr>
  <p:slideViewPr>
    <p:cSldViewPr snapToGrid="0">
      <p:cViewPr varScale="1">
        <p:scale>
          <a:sx n="96" d="100"/>
          <a:sy n="96" d="100"/>
        </p:scale>
        <p:origin x="7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D68025-9468-4A55-89EE-F3885394CBE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B8A55F-EF68-40CA-8DC5-C7FB61204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315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9334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8040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22335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244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6356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7166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54627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07044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15973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1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312884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12380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73386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53912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441835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81111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557497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2548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3337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091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聖哉，聖哉，聖哉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8, Holy! Holy! Holy!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609602"/>
            <a:ext cx="85344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聖哉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聖哉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聖哉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! </a:t>
            </a: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全能大主宰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!</a:t>
            </a: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清晨歡悅歌詠高聲頌主聖恩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;</a:t>
            </a:r>
            <a:b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聖哉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聖哉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聖哉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! </a:t>
            </a: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恩慈永無更改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榮耀與讚美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歸三一真神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.</a:t>
            </a:r>
            <a:br>
              <a:rPr lang="zh-TW" altLang="en-US" sz="3600" dirty="0"/>
            </a:br>
            <a:r>
              <a:rPr lang="en-US" sz="3200" dirty="0"/>
              <a:t>Holy, holy, holy! Lord God Almighty!</a:t>
            </a:r>
            <a:br>
              <a:rPr lang="en-US" sz="3200" dirty="0"/>
            </a:br>
            <a:r>
              <a:rPr lang="en-US" sz="3200" dirty="0"/>
              <a:t>Early in the morning our song shall rise to Thee;</a:t>
            </a:r>
            <a:br>
              <a:rPr lang="en-US" sz="3200" dirty="0"/>
            </a:br>
            <a:r>
              <a:rPr lang="en-US" sz="3200" dirty="0"/>
              <a:t>Holy, holy, holy, merciful and mighty!</a:t>
            </a:r>
            <a:br>
              <a:rPr lang="en-US" sz="3200" dirty="0"/>
            </a:br>
            <a:r>
              <a:rPr lang="en-US" sz="3200" dirty="0"/>
              <a:t>God in three Persons, blessed Trinity!</a:t>
            </a:r>
            <a:br>
              <a:rPr lang="en-US" sz="3200" dirty="0"/>
            </a:br>
            <a:r>
              <a:rPr lang="en-US" sz="3600" b="1" dirty="0"/>
              <a:t> </a:t>
            </a:r>
            <a:br>
              <a:rPr lang="en-US" baseline="30000" dirty="0"/>
            </a:br>
            <a:r>
              <a:rPr lang="en-US" baseline="30000" dirty="0"/>
              <a:t> </a:t>
            </a:r>
            <a:br>
              <a:rPr lang="en-US" baseline="30000" dirty="0"/>
            </a:br>
            <a:br>
              <a:rPr lang="en-US" baseline="30000" dirty="0"/>
            </a:br>
            <a:br>
              <a:rPr lang="zh-TW" altLang="en-US" sz="3600" b="1" dirty="0">
                <a:latin typeface="+mn-ea"/>
                <a:ea typeface="+mn-ea"/>
              </a:rPr>
            </a:b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6B04AE-378E-4FB4-B7E5-C0744F435581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1/5</a:t>
            </a:r>
          </a:p>
        </p:txBody>
      </p:sp>
    </p:spTree>
    <p:extLst>
      <p:ext uri="{BB962C8B-B14F-4D97-AF65-F5344CB8AC3E}">
        <p14:creationId xmlns:p14="http://schemas.microsoft.com/office/powerpoint/2010/main" val="6866538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990602"/>
            <a:ext cx="85344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聖哉，聖哉，聖哉！群聖虔拜俯，</a:t>
            </a: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各以華麗金冠奉呈寶座之前，</a:t>
            </a:r>
            <a:b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千萬天軍、天使，虔敬崇拜上主，</a:t>
            </a:r>
            <a:br>
              <a:rPr lang="en-US" altLang="zh-TW" sz="3600" b="1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>
                <a:latin typeface="DFPBiaoKaiW5-HPinIn1NUU" pitchFamily="66" charset="-120"/>
                <a:ea typeface="DFPBiaoKaiW5-HPinIn1NUU" pitchFamily="66" charset="-120"/>
              </a:rPr>
              <a:t>昔在而今在，永在億萬年。</a:t>
            </a:r>
            <a:br>
              <a:rPr lang="zh-TW" altLang="en-US" sz="3600" dirty="0"/>
            </a:br>
            <a:br>
              <a:rPr lang="zh-TW" altLang="en-US" sz="1400" dirty="0"/>
            </a:br>
            <a:r>
              <a:rPr lang="en-US" sz="2800" dirty="0"/>
              <a:t>Holy, holy, holy! Though the darkness hide Thee,</a:t>
            </a:r>
            <a:br>
              <a:rPr lang="en-US" sz="2800" dirty="0"/>
            </a:br>
            <a:r>
              <a:rPr lang="en-US" sz="2800" dirty="0"/>
              <a:t>Though the eye of sinful man Thy glory may not see;</a:t>
            </a:r>
            <a:br>
              <a:rPr lang="en-US" sz="2800" dirty="0"/>
            </a:br>
            <a:r>
              <a:rPr lang="en-US" sz="2800" dirty="0"/>
              <a:t>Only Thou art holy; there is none beside Thee,</a:t>
            </a:r>
            <a:br>
              <a:rPr lang="en-US" sz="2800" dirty="0"/>
            </a:br>
            <a:r>
              <a:rPr lang="en-US" sz="2800" dirty="0"/>
              <a:t>Perfect in </a:t>
            </a:r>
            <a:r>
              <a:rPr lang="en-US" sz="2800" dirty="0" err="1"/>
              <a:t>pow’r</a:t>
            </a:r>
            <a:r>
              <a:rPr lang="en-US" sz="2800" dirty="0"/>
              <a:t>, in love, and purity.</a:t>
            </a:r>
            <a:br>
              <a:rPr lang="en-US" sz="2800" dirty="0"/>
            </a:br>
            <a:r>
              <a:rPr lang="en-US" sz="3600" b="1" dirty="0"/>
              <a:t> </a:t>
            </a:r>
            <a:br>
              <a:rPr lang="en-US" baseline="30000" dirty="0"/>
            </a:br>
            <a:r>
              <a:rPr lang="en-US" baseline="30000" dirty="0"/>
              <a:t> </a:t>
            </a:r>
            <a:br>
              <a:rPr lang="en-US" baseline="30000" dirty="0"/>
            </a:br>
            <a:br>
              <a:rPr lang="en-US" baseline="30000" dirty="0"/>
            </a:br>
            <a:br>
              <a:rPr lang="zh-TW" altLang="en-US" sz="3600" b="1" dirty="0">
                <a:latin typeface="+mn-ea"/>
                <a:ea typeface="+mn-ea"/>
              </a:rPr>
            </a:b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E75A45-816D-44EE-BC86-8F4DBCD3BA2D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2/5</a:t>
            </a:r>
          </a:p>
        </p:txBody>
      </p:sp>
    </p:spTree>
    <p:extLst>
      <p:ext uri="{BB962C8B-B14F-4D97-AF65-F5344CB8AC3E}">
        <p14:creationId xmlns:p14="http://schemas.microsoft.com/office/powerpoint/2010/main" val="37619404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990602"/>
            <a:ext cx="85344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聖哉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聖哉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聖哉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! </a:t>
            </a: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主藏黑雲裡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罪人焉得瞻望真主威赫榮光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;</a:t>
            </a:r>
            <a:b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耶和華惟聖哉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! </a:t>
            </a: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誰與上主堪比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權能至完備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大哉天地皇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.</a:t>
            </a:r>
            <a:br>
              <a:rPr lang="zh-TW" altLang="en-US" sz="3600" dirty="0"/>
            </a:br>
            <a:br>
              <a:rPr lang="zh-TW" altLang="en-US" sz="1400" dirty="0"/>
            </a:br>
            <a:r>
              <a:rPr lang="en-US" sz="2800" dirty="0"/>
              <a:t>Holy, holy, holy! Though the darkness hide Thee,</a:t>
            </a:r>
            <a:br>
              <a:rPr lang="en-US" sz="2800" dirty="0"/>
            </a:br>
            <a:r>
              <a:rPr lang="en-US" sz="2800" dirty="0"/>
              <a:t>Though the eye of sinful man Thy glory may not see;</a:t>
            </a:r>
            <a:br>
              <a:rPr lang="en-US" sz="2800" dirty="0"/>
            </a:br>
            <a:r>
              <a:rPr lang="en-US" sz="2800" dirty="0"/>
              <a:t>Only Thou art holy; there is none beside Thee,</a:t>
            </a:r>
            <a:br>
              <a:rPr lang="en-US" sz="2800" dirty="0"/>
            </a:br>
            <a:r>
              <a:rPr lang="en-US" sz="2800" dirty="0"/>
              <a:t>Perfect in </a:t>
            </a:r>
            <a:r>
              <a:rPr lang="en-US" sz="2800" dirty="0" err="1"/>
              <a:t>pow’r</a:t>
            </a:r>
            <a:r>
              <a:rPr lang="en-US" sz="2800" dirty="0"/>
              <a:t>, in love, and purity.</a:t>
            </a:r>
            <a:br>
              <a:rPr lang="en-US" sz="2800" dirty="0"/>
            </a:br>
            <a:r>
              <a:rPr lang="en-US" sz="3600" b="1" dirty="0"/>
              <a:t> </a:t>
            </a:r>
            <a:br>
              <a:rPr lang="en-US" baseline="30000" dirty="0"/>
            </a:br>
            <a:r>
              <a:rPr lang="en-US" baseline="30000" dirty="0"/>
              <a:t> </a:t>
            </a:r>
            <a:br>
              <a:rPr lang="en-US" baseline="30000" dirty="0"/>
            </a:br>
            <a:br>
              <a:rPr lang="en-US" baseline="30000" dirty="0"/>
            </a:br>
            <a:br>
              <a:rPr lang="zh-TW" altLang="en-US" sz="3600" b="1" dirty="0">
                <a:latin typeface="+mn-ea"/>
                <a:ea typeface="+mn-ea"/>
              </a:rPr>
            </a:b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E47741-5866-4710-BEE2-BB6F5A535D93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3/5</a:t>
            </a:r>
          </a:p>
        </p:txBody>
      </p:sp>
    </p:spTree>
    <p:extLst>
      <p:ext uri="{BB962C8B-B14F-4D97-AF65-F5344CB8AC3E}">
        <p14:creationId xmlns:p14="http://schemas.microsoft.com/office/powerpoint/2010/main" val="7407166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990601"/>
            <a:ext cx="85344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聖哉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聖哉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聖哉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! </a:t>
            </a: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全能大主宰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!</a:t>
            </a: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天上地下海中萬物頌主尊稱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聖哉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聖哉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聖哉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! </a:t>
            </a: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恩慈永無更改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榮耀與讚美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歸三一真神</a:t>
            </a:r>
            <a: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  <a:t>.</a:t>
            </a:r>
            <a:br>
              <a:rPr lang="zh-TW" altLang="en-US" dirty="0"/>
            </a:br>
            <a:r>
              <a:rPr lang="en-US" sz="2800" dirty="0"/>
              <a:t>Holy, holy, holy! Lord God Almighty!</a:t>
            </a:r>
            <a:br>
              <a:rPr lang="en-US" sz="2800" dirty="0"/>
            </a:br>
            <a:r>
              <a:rPr lang="en-US" sz="2800" dirty="0"/>
              <a:t>All Thy works shall praise Thy Name, </a:t>
            </a:r>
            <a:br>
              <a:rPr lang="en-US" sz="2800" dirty="0"/>
            </a:br>
            <a:r>
              <a:rPr lang="en-US" sz="2800" dirty="0"/>
              <a:t>in earth, and sky, and sea;</a:t>
            </a:r>
            <a:br>
              <a:rPr lang="en-US" sz="2800" dirty="0"/>
            </a:br>
            <a:r>
              <a:rPr lang="en-US" sz="2800" dirty="0"/>
              <a:t>Holy, holy, holy; merciful and mighty!</a:t>
            </a:r>
            <a:br>
              <a:rPr lang="en-US" sz="2800" dirty="0"/>
            </a:br>
            <a:r>
              <a:rPr lang="en-US" sz="2800" dirty="0"/>
              <a:t>God in three Persons, blessed Trinity!</a:t>
            </a:r>
            <a:br>
              <a:rPr lang="en-US" sz="2800" dirty="0"/>
            </a:br>
            <a:r>
              <a:rPr lang="en-US" sz="3600" b="1" dirty="0"/>
              <a:t> </a:t>
            </a:r>
            <a:br>
              <a:rPr lang="en-US" baseline="30000" dirty="0"/>
            </a:br>
            <a:r>
              <a:rPr lang="en-US" baseline="30000" dirty="0"/>
              <a:t> </a:t>
            </a:r>
            <a:br>
              <a:rPr lang="en-US" baseline="30000" dirty="0"/>
            </a:br>
            <a:br>
              <a:rPr lang="en-US" baseline="30000" dirty="0"/>
            </a:br>
            <a:br>
              <a:rPr lang="zh-TW" altLang="en-US" sz="3600" b="1" dirty="0">
                <a:latin typeface="+mn-ea"/>
                <a:ea typeface="+mn-ea"/>
              </a:rPr>
            </a:b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1378C8-4AE6-43F2-AEA1-60B07CDD3130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4/5</a:t>
            </a:r>
          </a:p>
        </p:txBody>
      </p:sp>
    </p:spTree>
    <p:extLst>
      <p:ext uri="{BB962C8B-B14F-4D97-AF65-F5344CB8AC3E}">
        <p14:creationId xmlns:p14="http://schemas.microsoft.com/office/powerpoint/2010/main" val="19075453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990601"/>
            <a:ext cx="85344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榮耀與讚美</a:t>
            </a:r>
            <a: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歸三一真神</a:t>
            </a:r>
            <a: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  <a:t>.</a:t>
            </a:r>
            <a:br>
              <a:rPr lang="zh-TW" altLang="en-US" sz="5333" dirty="0"/>
            </a:br>
            <a:br>
              <a:rPr lang="en-US" sz="3733" dirty="0"/>
            </a:br>
            <a:r>
              <a:rPr lang="en-US" sz="3733" dirty="0"/>
              <a:t>God in three Persons, blessed Trinity!</a:t>
            </a:r>
            <a:endParaRPr lang="en-US" sz="4267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418B27-3F27-4A4E-9059-E561CE5A5EA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5/5</a:t>
            </a:r>
          </a:p>
        </p:txBody>
      </p:sp>
    </p:spTree>
    <p:extLst>
      <p:ext uri="{BB962C8B-B14F-4D97-AF65-F5344CB8AC3E}">
        <p14:creationId xmlns:p14="http://schemas.microsoft.com/office/powerpoint/2010/main" val="15901732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474</Words>
  <Application>Microsoft Office PowerPoint</Application>
  <PresentationFormat>Widescreen</PresentationFormat>
  <Paragraphs>16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DFPBiaoKaiW5-HPinIn1NUU</vt:lpstr>
      <vt:lpstr>新細明體</vt:lpstr>
      <vt:lpstr>黑体</vt:lpstr>
      <vt:lpstr>Arial</vt:lpstr>
      <vt:lpstr>Calibri</vt:lpstr>
      <vt:lpstr>Theme69</vt:lpstr>
      <vt:lpstr>8_Office Theme</vt:lpstr>
      <vt:lpstr>PowerPoint Presentation</vt:lpstr>
      <vt:lpstr>      聖哉, 聖哉, 聖哉! 全能大主宰! 清晨歡悅歌詠高聲頌主聖恩; 聖哉, 聖哉, 聖哉! 恩慈永無更改, 榮耀與讚美, 歸三一真神. Holy, holy, holy! Lord God Almighty! Early in the morning our song shall rise to Thee; Holy, holy, holy, merciful and mighty! God in three Persons, blessed Trinity!       </vt:lpstr>
      <vt:lpstr>     聖哉，聖哉，聖哉！群聖虔拜俯， 各以華麗金冠奉呈寶座之前， 千萬天軍、天使，虔敬崇拜上主， 昔在而今在，永在億萬年。  Holy, holy, holy! Though the darkness hide Thee, Though the eye of sinful man Thy glory may not see; Only Thou art holy; there is none beside Thee, Perfect in pow’r, in love, and purity.       </vt:lpstr>
      <vt:lpstr>     聖哉, 聖哉, 聖哉! 主藏黑雲裡, 罪人焉得瞻望真主威赫榮光; 耶和華惟聖哉! 誰與上主堪比, 權能至完備, 大哉天地皇.  Holy, holy, holy! Though the darkness hide Thee, Though the eye of sinful man Thy glory may not see; Only Thou art holy; there is none beside Thee, Perfect in pow’r, in love, and purity.       </vt:lpstr>
      <vt:lpstr>     聖哉, 聖哉, 聖哉! 全能大主宰! 天上地下海中萬物頌主尊稱, 聖哉, 聖哉, 聖哉! 恩慈永無更改, 榮耀與讚美, 歸三一真神. Holy, holy, holy! Lord God Almighty! All Thy works shall praise Thy Name,  in earth, and sky, and sea; Holy, holy, holy; merciful and mighty! God in three Persons, blessed Trinity!       </vt:lpstr>
      <vt:lpstr>榮耀與讚美, 歸三一真神.  God in three Persons, blessed Trinity!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</dc:creator>
  <cp:lastModifiedBy>Qian</cp:lastModifiedBy>
  <cp:revision>1</cp:revision>
  <dcterms:created xsi:type="dcterms:W3CDTF">2021-09-01T17:23:33Z</dcterms:created>
  <dcterms:modified xsi:type="dcterms:W3CDTF">2021-09-01T17:23:51Z</dcterms:modified>
</cp:coreProperties>
</file>