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1"/>
  </p:notesMasterIdLst>
  <p:sldIdLst>
    <p:sldId id="258" r:id="rId3"/>
    <p:sldId id="6501" r:id="rId4"/>
    <p:sldId id="6502" r:id="rId5"/>
    <p:sldId id="6503" r:id="rId6"/>
    <p:sldId id="6504" r:id="rId7"/>
    <p:sldId id="6506" r:id="rId8"/>
    <p:sldId id="6505" r:id="rId9"/>
    <p:sldId id="650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49AAC-9792-4F79-8FCB-235CD62C2888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E084E-0418-4448-86A9-81B8BCD69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72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431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132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33698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1188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5179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6745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6586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237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7" indent="0">
              <a:buNone/>
              <a:defRPr sz="1200"/>
            </a:lvl2pPr>
            <a:lvl3pPr marL="914332" indent="0">
              <a:buNone/>
              <a:defRPr sz="10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29949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41252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54721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5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318263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04775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01049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94906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07916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49951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903312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7" indent="0">
              <a:buNone/>
              <a:defRPr sz="1200"/>
            </a:lvl2pPr>
            <a:lvl3pPr marL="914332" indent="0">
              <a:buNone/>
              <a:defRPr sz="10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7621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1036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36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9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6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74" indent="-3428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5" indent="-28573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0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我們的神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You are Our God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940396"/>
            <a:ext cx="9334500" cy="467042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諸天述說天父的榮耀</a:t>
            </a:r>
            <a:b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穹蒼傳揚奇妙的作為</a:t>
            </a:r>
            <a:b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張開雙手　萬物得飽足</a:t>
            </a:r>
            <a:b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萬口承認祢是我們的神</a:t>
            </a:r>
            <a:endParaRPr lang="en-US" sz="5333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E9280-3AB2-485B-90D9-BF9FC5EA01C4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</a:t>
            </a:r>
            <a:r>
              <a:rPr lang="en-US" altLang="zh-TW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316506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686220"/>
            <a:ext cx="10763251" cy="467042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我們的神　坐在寶座上</a:t>
            </a:r>
            <a:b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聖殿充滿榮耀　萬民敬拜</a:t>
            </a:r>
            <a:b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全能的神　我們尊崇祢</a:t>
            </a:r>
            <a:b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聖潔榮耀 尊貴 能力 都歸於祢</a:t>
            </a:r>
            <a:endParaRPr lang="en-US" sz="5333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E9280-3AB2-485B-90D9-BF9FC5EA01C4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altLang="zh-TW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2/7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5798162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940396"/>
            <a:ext cx="9334500" cy="467042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祢說話　命立就立</a:t>
            </a:r>
            <a:br>
              <a:rPr lang="en-US" altLang="zh-TW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祢吹氣　就得生命</a:t>
            </a:r>
            <a:b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萬物齊唱「哈利路亞」　聖哉聖哉聖哉</a:t>
            </a:r>
            <a:endParaRPr lang="en-US" sz="5333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E9280-3AB2-485B-90D9-BF9FC5EA01C4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altLang="zh-TW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3/7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050020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940396"/>
            <a:ext cx="9334500" cy="467042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祢說話　命立就立</a:t>
            </a:r>
            <a:br>
              <a:rPr lang="en-US" altLang="zh-TW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祢吹氣　就得生命</a:t>
            </a:r>
            <a:b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萬物齊唱「哈利路亞」　聖哉聖哉聖哉</a:t>
            </a:r>
            <a:endParaRPr lang="en-US" sz="5333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E9280-3AB2-485B-90D9-BF9FC5EA01C4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altLang="zh-TW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4/7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811579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686220"/>
            <a:ext cx="10763251" cy="467042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我們的神　坐在寶座上</a:t>
            </a:r>
            <a:b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聖殿充滿榮耀　萬民敬拜</a:t>
            </a:r>
            <a:b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全能的神　我們尊崇祢</a:t>
            </a:r>
            <a:b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聖潔榮耀 尊貴 能力 都歸於祢</a:t>
            </a:r>
            <a:endParaRPr lang="en-US" sz="5333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E9280-3AB2-485B-90D9-BF9FC5EA01C4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altLang="zh-TW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5/7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224174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686220"/>
            <a:ext cx="10763251" cy="467042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我們的神　坐在寶座上</a:t>
            </a:r>
            <a:b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聖殿充滿榮耀　萬民敬拜</a:t>
            </a:r>
            <a:b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全能的神　我們尊崇祢</a:t>
            </a:r>
            <a:b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64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聖潔榮耀 尊貴 能力 都歸於祢</a:t>
            </a:r>
            <a:endParaRPr lang="en-US" sz="5333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E9280-3AB2-485B-90D9-BF9FC5EA01C4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altLang="zh-TW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6/7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3569443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686220"/>
            <a:ext cx="10763251" cy="467042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8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聖潔榮耀</a:t>
            </a:r>
            <a:br>
              <a:rPr lang="en-US" altLang="zh-TW" sz="8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8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尊貴 能力</a:t>
            </a:r>
            <a:br>
              <a:rPr lang="en-US" altLang="zh-TW" sz="8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8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都歸於祢</a:t>
            </a:r>
            <a:endParaRPr lang="en-US" sz="64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E9280-3AB2-485B-90D9-BF9FC5EA01C4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altLang="zh-TW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/7</a:t>
            </a:r>
          </a:p>
        </p:txBody>
      </p:sp>
    </p:spTree>
    <p:extLst>
      <p:ext uri="{BB962C8B-B14F-4D97-AF65-F5344CB8AC3E}">
        <p14:creationId xmlns:p14="http://schemas.microsoft.com/office/powerpoint/2010/main" val="231394672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Widescreen</PresentationFormat>
  <Paragraphs>22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Microsoft JhengHei</vt:lpstr>
      <vt:lpstr>黑体</vt:lpstr>
      <vt:lpstr>Arial</vt:lpstr>
      <vt:lpstr>Calibri</vt:lpstr>
      <vt:lpstr>Theme34</vt:lpstr>
      <vt:lpstr>2_Office Theme</vt:lpstr>
      <vt:lpstr>PowerPoint Presentation</vt:lpstr>
      <vt:lpstr>諸天述說天父的榮耀 穹蒼傳揚奇妙的作為 張開雙手　萬物得飽足 萬口承認祢是我們的神</vt:lpstr>
      <vt:lpstr>我們的神　坐在寶座上 聖殿充滿榮耀　萬民敬拜 全能的神　我們尊崇祢 聖潔榮耀 尊貴 能力 都歸於祢</vt:lpstr>
      <vt:lpstr>祢說話　命立就立 祢吹氣　就得生命 萬物齊唱「哈利路亞」　聖哉聖哉聖哉</vt:lpstr>
      <vt:lpstr>祢說話　命立就立 祢吹氣　就得生命 萬物齊唱「哈利路亞」　聖哉聖哉聖哉</vt:lpstr>
      <vt:lpstr>我們的神　坐在寶座上 聖殿充滿榮耀　萬民敬拜 全能的神　我們尊崇祢 聖潔榮耀 尊貴 能力 都歸於祢</vt:lpstr>
      <vt:lpstr>我們的神　坐在寶座上 聖殿充滿榮耀　萬民敬拜 全能的神　我們尊崇祢 聖潔榮耀 尊貴 能力 都歸於祢</vt:lpstr>
      <vt:lpstr>聖潔榮耀 尊貴 能力 都歸於祢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 Master</dc:creator>
  <cp:lastModifiedBy>IT Master</cp:lastModifiedBy>
  <cp:revision>1</cp:revision>
  <dcterms:created xsi:type="dcterms:W3CDTF">2023-05-30T21:15:41Z</dcterms:created>
  <dcterms:modified xsi:type="dcterms:W3CDTF">2023-05-30T21:15:57Z</dcterms:modified>
</cp:coreProperties>
</file>