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88" r:id="rId3"/>
    <p:sldId id="6185" r:id="rId4"/>
    <p:sldId id="6186" r:id="rId5"/>
    <p:sldId id="6187" r:id="rId6"/>
    <p:sldId id="6188" r:id="rId7"/>
    <p:sldId id="6189" r:id="rId8"/>
    <p:sldId id="619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2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F4C59-7DA1-465D-8FE5-039F135AD25A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AEBEA-9ED0-40F4-BD84-90F16E934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18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1449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229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8361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4565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75383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526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5158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02724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855647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42760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78979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248777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49983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50899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794145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39379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16208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12367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2947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5/5/2021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806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 dirty="0" err="1">
                <a:solidFill>
                  <a:srgbClr val="663300">
                    <a:alpha val="100000"/>
                  </a:srgbClr>
                </a:solidFill>
                <a:latin typeface="Calibri"/>
              </a:rPr>
              <a:t>等候神</a:t>
            </a:r>
            <a:r>
              <a:rPr lang="en-US" sz="6400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
</a:t>
            </a:r>
            <a:r>
              <a:rPr lang="en-US" sz="4267" b="1" dirty="0">
                <a:solidFill>
                  <a:srgbClr val="663300">
                    <a:alpha val="100000"/>
                  </a:srgbClr>
                </a:solidFill>
                <a:latin typeface="Calibri"/>
              </a:rPr>
              <a:t>Waiting Upon God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10109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我的心哪 你當默默無聲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要專心等候神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我的救恩是從神而來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祂是我的磐石 我的得勝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6FA98-BB13-4FD2-9EAF-E3C628AB503F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387092134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10109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我的心哪 你當默默無聲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要專心等候神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我的盼望是從神而來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祂是我的幫助 我的榮耀</a:t>
            </a:r>
            <a:endParaRPr lang="en-US" altLang="zh-TW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AE295C-CE62-427C-BD0B-7FC6687050F8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140855279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482601"/>
            <a:ext cx="10109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主做我的高臺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我必不至動搖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主是我的力量和避難所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我要時時依靠祂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我要安靜等候祂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我的榮耀能力全都在乎神</a:t>
            </a:r>
            <a:endParaRPr lang="en-US" altLang="zh-TW" sz="2667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7BC233-8471-4926-80AF-82D4377810A1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84875241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10109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我的心哪 你當默默無聲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要專心等候神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我的救恩是從神而來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祂是我的磐石 我的得勝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6FA98-BB13-4FD2-9EAF-E3C628AB503F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79303773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685801"/>
            <a:ext cx="10109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我的心哪 你當默默無聲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要專心等候神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我的盼望是從神而來</a:t>
            </a:r>
            <a:br>
              <a:rPr lang="en-US" altLang="zh-CN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800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祂是我的幫助 我的榮耀</a:t>
            </a:r>
            <a:endParaRPr lang="en-US" altLang="zh-TW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712104-88E2-42DF-A44F-2B02A96F3E9D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134030572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482601"/>
            <a:ext cx="101092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主做我的高臺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我必不至動搖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主是我的力量和避難所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我要時時依靠祂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我要安靜等候祂</a:t>
            </a:r>
            <a:br>
              <a:rPr lang="en-US" altLang="zh-CN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</a:br>
            <a:r>
              <a:rPr lang="zh-CN" altLang="en-US" sz="4267" b="1" dirty="0">
                <a:solidFill>
                  <a:prstClr val="black"/>
                </a:solidFill>
                <a:latin typeface="DFPBiaoKaiW5-HPinIn1NUU" pitchFamily="66" charset="-120"/>
                <a:ea typeface="DFPBiaoKaiW5-HPinIn1NUU" pitchFamily="66" charset="-120"/>
              </a:rPr>
              <a:t>我的榮耀能力全都在乎神</a:t>
            </a:r>
            <a:endParaRPr lang="en-US" altLang="zh-TW" sz="2667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581681-B0E7-4D74-B9CA-B42794C265B8}"/>
              </a:ext>
            </a:extLst>
          </p:cNvPr>
          <p:cNvSpPr txBox="1"/>
          <p:nvPr/>
        </p:nvSpPr>
        <p:spPr>
          <a:xfrm>
            <a:off x="406401" y="365877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257846390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249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DFPBiaoKaiW5-HPinIn1NUU</vt:lpstr>
      <vt:lpstr>黑体</vt:lpstr>
      <vt:lpstr>Arial</vt:lpstr>
      <vt:lpstr>Calibri</vt:lpstr>
      <vt:lpstr>Theme75</vt:lpstr>
      <vt:lpstr>4_Office Theme</vt:lpstr>
      <vt:lpstr>PowerPoint Presentation</vt:lpstr>
      <vt:lpstr>我的心哪 你當默默無聲 要專心等候神 我的救恩是從神而來 祂是我的磐石 我的得勝</vt:lpstr>
      <vt:lpstr>我的心哪 你當默默無聲 要專心等候神 我的盼望是從神而來 祂是我的幫助 我的榮耀</vt:lpstr>
      <vt:lpstr>主做我的高臺 我必不至動搖 主是我的力量和避難所 我要時時依靠祂 我要安靜等候祂 我的榮耀能力全都在乎神</vt:lpstr>
      <vt:lpstr>我的心哪 你當默默無聲 要專心等候神 我的救恩是從神而來 祂是我的磐石 我的得勝</vt:lpstr>
      <vt:lpstr>我的心哪 你當默默無聲 要專心等候神 我的盼望是從神而來 祂是我的幫助 我的榮耀</vt:lpstr>
      <vt:lpstr>主做我的高臺 我必不至動搖 主是我的力量和避難所 我要時時依靠祂 我要安靜等候祂 我的榮耀能力全都在乎神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steven@whitehardt.com</dc:creator>
  <cp:lastModifiedBy>steven@whitehardt.com</cp:lastModifiedBy>
  <cp:revision>1</cp:revision>
  <dcterms:created xsi:type="dcterms:W3CDTF">2021-05-06T02:42:04Z</dcterms:created>
  <dcterms:modified xsi:type="dcterms:W3CDTF">2021-05-06T02:42:28Z</dcterms:modified>
</cp:coreProperties>
</file>