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8"/>
  </p:notesMasterIdLst>
  <p:sldIdLst>
    <p:sldId id="277" r:id="rId3"/>
    <p:sldId id="5288" r:id="rId4"/>
    <p:sldId id="5351" r:id="rId5"/>
    <p:sldId id="5352" r:id="rId6"/>
    <p:sldId id="535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7A2B0B-EB82-4F17-8A81-BE79D2FEFF3D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3D9E4B-7CAE-47CC-9B0F-A10120748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727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2061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7832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7756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0426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3904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48209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769429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84340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1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138765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54377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47676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65546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8814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69680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36955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10418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186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7C3F5-E797-4458-BAA3-A3960E7C3DD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ACAB8-A4B8-4877-A094-716FC5462C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117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赞美之泉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Stream of Praise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09602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從天父而來的愛和恩典，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把我們冰冷的心融解，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讓我們獻出每個音符，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把它化為讚美之泉。</a:t>
            </a:r>
            <a:endParaRPr lang="en-US" sz="4800" b="1" dirty="0">
              <a:latin typeface="+mn-ea"/>
              <a:ea typeface="+mn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A3CCA-1F5C-4263-963E-00F28AAF081E}"/>
              </a:ext>
            </a:extLst>
          </p:cNvPr>
          <p:cNvSpPr txBox="1"/>
          <p:nvPr/>
        </p:nvSpPr>
        <p:spPr>
          <a:xfrm>
            <a:off x="406400" y="365877"/>
            <a:ext cx="712054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dirty="0">
                <a:solidFill>
                  <a:prstClr val="black"/>
                </a:solidFill>
                <a:latin typeface="Calibri"/>
              </a:rPr>
              <a:t>1/</a:t>
            </a:r>
            <a:r>
              <a:rPr lang="en-US" altLang="zh-CN" sz="2933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4</a:t>
            </a:r>
            <a:endParaRPr lang="en-US" sz="2933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66538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09602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讓我們張開口，舉起手，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向永生之主稱謝，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使讚美之泉流入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每個人的心間。</a:t>
            </a:r>
            <a:endParaRPr lang="en-US" sz="4800" b="1" dirty="0">
              <a:latin typeface="+mn-ea"/>
              <a:ea typeface="+mn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A3CCA-1F5C-4263-963E-00F28AAF081E}"/>
              </a:ext>
            </a:extLst>
          </p:cNvPr>
          <p:cNvSpPr txBox="1"/>
          <p:nvPr/>
        </p:nvSpPr>
        <p:spPr>
          <a:xfrm>
            <a:off x="406400" y="365877"/>
            <a:ext cx="712054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altLang="zh-CN" sz="2933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2</a:t>
            </a:r>
            <a:r>
              <a:rPr lang="en-US" sz="2933" dirty="0">
                <a:solidFill>
                  <a:prstClr val="black"/>
                </a:solidFill>
                <a:latin typeface="Calibri"/>
              </a:rPr>
              <a:t>/</a:t>
            </a:r>
            <a:r>
              <a:rPr lang="en-US" altLang="zh-CN" sz="2933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4</a:t>
            </a:r>
            <a:endParaRPr lang="en-US" sz="2933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37874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09602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從天父而來的愛和恩典，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把我們冰冷的心融解，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讓我們獻出每個音符，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把它化為讚美之泉。</a:t>
            </a:r>
            <a:endParaRPr lang="en-US" sz="4800" b="1" dirty="0">
              <a:latin typeface="+mn-ea"/>
              <a:ea typeface="+mn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A3CCA-1F5C-4263-963E-00F28AAF081E}"/>
              </a:ext>
            </a:extLst>
          </p:cNvPr>
          <p:cNvSpPr txBox="1"/>
          <p:nvPr/>
        </p:nvSpPr>
        <p:spPr>
          <a:xfrm>
            <a:off x="406400" y="365877"/>
            <a:ext cx="712054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altLang="zh-CN" sz="2933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3</a:t>
            </a:r>
            <a:r>
              <a:rPr lang="en-US" sz="2933" dirty="0">
                <a:solidFill>
                  <a:prstClr val="black"/>
                </a:solidFill>
                <a:latin typeface="Calibri"/>
              </a:rPr>
              <a:t>/</a:t>
            </a:r>
            <a:r>
              <a:rPr lang="en-US" altLang="zh-CN" sz="2933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4</a:t>
            </a:r>
            <a:endParaRPr lang="en-US" sz="2933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16633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09602"/>
            <a:ext cx="8534400" cy="46704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讓我們張開口，舉起手，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向永生之主稱謝，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使讚美之泉流入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每個人的心間。</a:t>
            </a:r>
            <a:endParaRPr lang="en-US" sz="4800" b="1" dirty="0">
              <a:latin typeface="+mn-ea"/>
              <a:ea typeface="+mn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A3CCA-1F5C-4263-963E-00F28AAF081E}"/>
              </a:ext>
            </a:extLst>
          </p:cNvPr>
          <p:cNvSpPr txBox="1"/>
          <p:nvPr/>
        </p:nvSpPr>
        <p:spPr>
          <a:xfrm>
            <a:off x="406400" y="365877"/>
            <a:ext cx="712054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altLang="zh-CN" sz="2933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4</a:t>
            </a:r>
            <a:r>
              <a:rPr lang="en-US" sz="2933" dirty="0">
                <a:solidFill>
                  <a:prstClr val="black"/>
                </a:solidFill>
                <a:latin typeface="Calibri"/>
              </a:rPr>
              <a:t>/</a:t>
            </a:r>
            <a:r>
              <a:rPr lang="en-US" altLang="zh-CN" sz="2933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4</a:t>
            </a:r>
            <a:endParaRPr lang="en-US" sz="2933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89902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Widescreen</PresentationFormat>
  <Paragraphs>13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DFPBiaoKaiW5-HPinIn1NUU</vt:lpstr>
      <vt:lpstr>Arial</vt:lpstr>
      <vt:lpstr>Calibri</vt:lpstr>
      <vt:lpstr>Theme78</vt:lpstr>
      <vt:lpstr>8_Office Theme</vt:lpstr>
      <vt:lpstr>PowerPoint Presentation</vt:lpstr>
      <vt:lpstr>從天父而來的愛和恩典， 把我們冰冷的心融解， 讓我們獻出每個音符， 把它化為讚美之泉。</vt:lpstr>
      <vt:lpstr>讓我們張開口，舉起手， 向永生之主稱謝， 使讚美之泉流入 每個人的心間。</vt:lpstr>
      <vt:lpstr>從天父而來的愛和恩典， 把我們冰冷的心融解， 讓我們獻出每個音符， 把它化為讚美之泉。</vt:lpstr>
      <vt:lpstr>讓我們張開口，舉起手， 向永生之主稱謝， 使讚美之泉流入 每個人的心間。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2021-12-09T02:30:54Z</dcterms:created>
  <dcterms:modified xsi:type="dcterms:W3CDTF">2021-12-09T02:31:11Z</dcterms:modified>
</cp:coreProperties>
</file>