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6191" r:id="rId3"/>
    <p:sldId id="6502" r:id="rId4"/>
    <p:sldId id="6503" r:id="rId5"/>
    <p:sldId id="6504" r:id="rId6"/>
    <p:sldId id="650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49373-E169-4EE4-98CC-7FAE462C1E24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8BBD2-7D9A-48EC-9A35-CDC31E27C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54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166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1055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0769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88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931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7717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48779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32666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56882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21765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16759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058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0644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5440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7879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30604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440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8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因你与我同行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Because You Walk With 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788988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因你與我同行，我就不會孤寂，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歡笑時你同喜，憂傷時你共泣；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因你是我力量，我就不會絕望，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困乏軟弱中有你賜恩，我就得剛強。</a:t>
            </a:r>
            <a:endParaRPr lang="en-US" sz="3733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A512CB-86EA-4E1B-BFA0-9A42701FCD27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3727685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788988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經風暴，過黑夜，度阡陌，越洋海，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有你手牽引我，我就勇往向前；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願我所行路徑，願我所歷際遇，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處處留下有你同在的恩典痕跡。</a:t>
            </a:r>
            <a:endParaRPr lang="en-US" sz="3733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A512CB-86EA-4E1B-BFA0-9A42701FCD27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38489596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788988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因主與你同行，你就不會孤寂，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歡笑時祂同喜，憂傷時祂共泣；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因主是你力量，你就不會絕望，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困乏軟弱中有祂賜恩，你就得剛強。</a:t>
            </a:r>
            <a:endParaRPr lang="en-US" sz="3733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A512CB-86EA-4E1B-BFA0-9A42701FCD27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21733281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788988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經風暴，過黑夜，度阡陌，越洋海，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有主手牽引你，你就勇往向前；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願你所行路徑，願你所歷際遇，</a:t>
            </a:r>
            <a:b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處處留下有主同在的恩典痕跡。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A512CB-86EA-4E1B-BFA0-9A42701FCD27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en-US" sz="2933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/4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11520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</Words>
  <Application>Microsoft Office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DFPBiaoKaiW5-HPinIn1NUU</vt:lpstr>
      <vt:lpstr>黑体</vt:lpstr>
      <vt:lpstr>Arial</vt:lpstr>
      <vt:lpstr>Calibri</vt:lpstr>
      <vt:lpstr>Theme76</vt:lpstr>
      <vt:lpstr>4_Office Theme</vt:lpstr>
      <vt:lpstr>PowerPoint Presentation</vt:lpstr>
      <vt:lpstr>因你與我同行，我就不會孤寂， 歡笑時你同喜，憂傷時你共泣； 因你是我力量，我就不會絕望， 困乏軟弱中有你賜恩，我就得剛強。</vt:lpstr>
      <vt:lpstr>經風暴，過黑夜，度阡陌，越洋海， 有你手牽引我，我就勇往向前； 願我所行路徑，願我所歷際遇， 處處留下有你同在的恩典痕跡。</vt:lpstr>
      <vt:lpstr>因主與你同行，你就不會孤寂， 歡笑時祂同喜，憂傷時祂共泣； 因主是你力量，你就不會絕望， 困乏軟弱中有祂賜恩，你就得剛強。</vt:lpstr>
      <vt:lpstr>經風暴，過黑夜，度阡陌，越洋海， 有主手牽引你，你就勇往向前； 願你所行路徑，願你所歷際遇， 處處留下有主同在的恩典痕跡。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1</cp:revision>
  <dcterms:created xsi:type="dcterms:W3CDTF">2021-05-06T02:42:55Z</dcterms:created>
  <dcterms:modified xsi:type="dcterms:W3CDTF">2021-05-06T02:43:31Z</dcterms:modified>
</cp:coreProperties>
</file>