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66" r:id="rId3"/>
    <p:sldId id="6159" r:id="rId4"/>
    <p:sldId id="6160" r:id="rId5"/>
    <p:sldId id="6161" r:id="rId6"/>
    <p:sldId id="61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C0956-FBE5-43D6-AA7D-90D4FEE312DB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B10C0-A0D2-46B9-AD0B-4091EA34A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4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3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51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072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89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754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658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67980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8329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32331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06172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67388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8459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405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8624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21540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5388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04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40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成為我異象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331, Be Thou My Vision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懇求心中王，成為我異象，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萬事無所慕，惟主是希望！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願你居首位，日夜導思想，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工作或睡覺，慈容作我光。 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Be Thou my Vision, O Lord of my heart;</a:t>
            </a:r>
            <a:br>
              <a:rPr lang="en-US" altLang="zh-TW" sz="2000" dirty="0"/>
            </a:br>
            <a:r>
              <a:rPr lang="en-US" altLang="zh-TW" sz="2000" dirty="0"/>
              <a:t> Naught be all else to me, save that Thou art</a:t>
            </a:r>
            <a:br>
              <a:rPr lang="en-US" altLang="zh-TW" sz="2000" dirty="0"/>
            </a:br>
            <a:r>
              <a:rPr lang="en-US" altLang="zh-TW" sz="2000" dirty="0"/>
              <a:t> Thou my best Thought, by day or by night,</a:t>
            </a:r>
            <a:br>
              <a:rPr lang="en-US" altLang="zh-TW" sz="2000" dirty="0"/>
            </a:br>
            <a:r>
              <a:rPr lang="en-US" altLang="zh-TW" sz="2000" dirty="0"/>
              <a:t> Waking or sleeping, Thy presence my light. </a:t>
            </a:r>
            <a:endParaRPr lang="en-US" altLang="zh-CN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F3C599-21A6-45CA-83BD-8B09FC87E4C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36091592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成為我智慧，成為我箴言，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我願常跟隨，你作我良伴。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你是聖天父，我為你後嗣，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你住我心殿，我與你結連。 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Be Thou my Wisdom, and Thou my true Word;</a:t>
            </a:r>
            <a:br>
              <a:rPr lang="en-US" altLang="zh-TW" sz="2000" dirty="0"/>
            </a:br>
            <a:r>
              <a:rPr lang="en-US" altLang="zh-TW" sz="2000" dirty="0"/>
              <a:t> I ever with Thee and Thou with me, Lord;</a:t>
            </a:r>
            <a:br>
              <a:rPr lang="en-US" altLang="zh-TW" sz="2000" dirty="0"/>
            </a:br>
            <a:r>
              <a:rPr lang="en-US" altLang="zh-TW" sz="2000" dirty="0"/>
              <a:t> Thou my great Father, I Thy true son;</a:t>
            </a:r>
            <a:br>
              <a:rPr lang="en-US" altLang="zh-TW" sz="2000" dirty="0"/>
            </a:br>
            <a:r>
              <a:rPr lang="en-US" altLang="zh-TW" sz="2000" dirty="0"/>
              <a:t> Thou in me dwelling, and I with Thee one.</a:t>
            </a:r>
            <a:endParaRPr lang="en-US" altLang="zh-CN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474677-C219-46C6-BB9C-A8A5A49076A4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2058387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財富非我求，虛榮非我慕，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主是我基業，一直到永恆。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惟有主基督，能居我心中，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祂是天上王，勝珍寶權能。 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Riches I heed not, nor man’s empty praise,</a:t>
            </a:r>
            <a:br>
              <a:rPr lang="en-US" altLang="zh-TW" sz="2000" dirty="0"/>
            </a:br>
            <a:r>
              <a:rPr lang="en-US" altLang="zh-TW" sz="2000" dirty="0"/>
              <a:t> Thou mine Inheritance, now and always:</a:t>
            </a:r>
            <a:br>
              <a:rPr lang="en-US" altLang="zh-TW" sz="2000" dirty="0"/>
            </a:br>
            <a:r>
              <a:rPr lang="en-US" altLang="zh-TW" sz="2000" dirty="0"/>
              <a:t> Thou and Thou only, first in my heart,</a:t>
            </a:r>
            <a:br>
              <a:rPr lang="en-US" altLang="zh-TW" sz="2000" dirty="0"/>
            </a:br>
            <a:r>
              <a:rPr lang="en-US" altLang="zh-TW" sz="2000" dirty="0"/>
              <a:t> High King of Heaven, my Treasure Thou art.</a:t>
            </a:r>
            <a:endParaRPr lang="en-US" altLang="zh-CN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076058-CF52-4827-942E-B022575754F7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9725730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2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天上大君王，輝煌的太陽，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我贏得勝仗，天樂可分享。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境遇雖無常，但求心中王，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掌管萬有王，永作我異象。 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/>
              <a:t> High King of Heaven, my victory won,</a:t>
            </a:r>
            <a:br>
              <a:rPr lang="en-US" altLang="zh-TW" sz="2000" dirty="0"/>
            </a:br>
            <a:r>
              <a:rPr lang="en-US" altLang="zh-TW" sz="2000" dirty="0"/>
              <a:t> May I reach Heaven’s joys, O bright Heaven’s Sun!</a:t>
            </a:r>
            <a:br>
              <a:rPr lang="en-US" altLang="zh-TW" sz="2000" dirty="0"/>
            </a:br>
            <a:r>
              <a:rPr lang="en-US" altLang="zh-TW" sz="2000" dirty="0"/>
              <a:t> Heart of my own heart, whatever befall,</a:t>
            </a:r>
            <a:br>
              <a:rPr lang="en-US" altLang="zh-TW" sz="2000" dirty="0"/>
            </a:br>
            <a:r>
              <a:rPr lang="en-US" altLang="zh-TW" sz="2000" dirty="0"/>
              <a:t> Still be my Vision, O Ruler of all.</a:t>
            </a:r>
            <a:endParaRPr lang="en-US" altLang="zh-CN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6E5F83-C49A-420B-87B5-96206793239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4269911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Theme83</vt:lpstr>
      <vt:lpstr>4_Office Theme</vt:lpstr>
      <vt:lpstr>PowerPoint Presentation</vt:lpstr>
      <vt:lpstr>懇求心中王，成為我異象， 萬事無所慕，惟主是希望！ 願你居首位，日夜導思想， 工作或睡覺，慈容作我光。   Be Thou my Vision, O Lord of my heart;  Naught be all else to me, save that Thou art  Thou my best Thought, by day or by night,  Waking or sleeping, Thy presence my light. </vt:lpstr>
      <vt:lpstr>成為我智慧，成為我箴言， 我願常跟隨，你作我良伴。 你是聖天父，我為你後嗣， 你住我心殿，我與你結連。   Be Thou my Wisdom, and Thou my true Word;  I ever with Thee and Thou with me, Lord;  Thou my great Father, I Thy true son;  Thou in me dwelling, and I with Thee one.</vt:lpstr>
      <vt:lpstr>財富非我求，虛榮非我慕， 主是我基業，一直到永恆。 惟有主基督，能居我心中， 祂是天上王，勝珍寶權能。   Riches I heed not, nor man’s empty praise,  Thou mine Inheritance, now and always:  Thou and Thou only, first in my heart,  High King of Heaven, my Treasure Thou art.</vt:lpstr>
      <vt:lpstr>天上大君王，輝煌的太陽， 我贏得勝仗，天樂可分享。 境遇雖無常，但求心中王， 掌管萬有王，永作我異象。   High King of Heaven, my victory won,  May I reach Heaven’s joys, O bright Heaven’s Sun!  Heart of my own heart, whatever befall,  Still be my Vision, O Ruler of all.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2021-09-30T02:38:12Z</dcterms:created>
  <dcterms:modified xsi:type="dcterms:W3CDTF">2021-09-30T02:38:32Z</dcterms:modified>
</cp:coreProperties>
</file>