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</p:sldMasterIdLst>
  <p:notesMasterIdLst>
    <p:notesMasterId r:id="rId12"/>
  </p:notesMasterIdLst>
  <p:sldIdLst>
    <p:sldId id="268" r:id="rId3"/>
    <p:sldId id="6283" r:id="rId4"/>
    <p:sldId id="6284" r:id="rId5"/>
    <p:sldId id="6285" r:id="rId6"/>
    <p:sldId id="6286" r:id="rId7"/>
    <p:sldId id="6287" r:id="rId8"/>
    <p:sldId id="6288" r:id="rId9"/>
    <p:sldId id="6289" r:id="rId10"/>
    <p:sldId id="629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90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44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7E0C61-BF1E-4BC0-8159-C1979091098A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5D9E9F-3915-441E-9A4C-976ADCF896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465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143270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866860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99401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173691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835940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74728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839161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992411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95927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C3F5-E797-4458-BAA3-A3960E7C3DD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CAB8-A4B8-4877-A094-716FC5462C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4177380"/>
      </p:ext>
    </p:extLst>
  </p:cSld>
  <p:clrMapOvr>
    <a:masterClrMapping/>
  </p:clrMapOvr>
  <p:transition spd="med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C3F5-E797-4458-BAA3-A3960E7C3DD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CAB8-A4B8-4877-A094-716FC5462C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772176"/>
      </p:ext>
    </p:extLst>
  </p:cSld>
  <p:clrMapOvr>
    <a:masterClrMapping/>
  </p:clrMapOvr>
  <p:transition spd="med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C3F5-E797-4458-BAA3-A3960E7C3DD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CAB8-A4B8-4877-A094-716FC5462C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7212076"/>
      </p:ext>
    </p:extLst>
  </p:cSld>
  <p:clrMapOvr>
    <a:masterClrMapping/>
  </p:clrMapOvr>
  <p:transition spd="med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C3F5-E797-4458-BAA3-A3960E7C3DD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CAB8-A4B8-4877-A094-716FC5462C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" name="Picture 5" descr="bbc 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25176" y="6019802"/>
            <a:ext cx="3537224" cy="600871"/>
          </a:xfrm>
          <a:prstGeom prst="rect">
            <a:avLst/>
          </a:prstGeom>
        </p:spPr>
      </p:pic>
      <p:pic>
        <p:nvPicPr>
          <p:cNvPr id="11" name="Picture 3" descr="C:\Users\Qian\Desktop\中文事工 拷贝.png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839200" y="6071076"/>
            <a:ext cx="3048000" cy="625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683441"/>
      </p:ext>
    </p:extLst>
  </p:cSld>
  <p:clrMapOvr>
    <a:masterClrMapping/>
  </p:clrMapOvr>
  <p:transition spd="med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C3F5-E797-4458-BAA3-A3960E7C3DD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CAB8-A4B8-4877-A094-716FC5462C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1856538"/>
      </p:ext>
    </p:extLst>
  </p:cSld>
  <p:clrMapOvr>
    <a:masterClrMapping/>
  </p:clrMapOvr>
  <p:transition spd="med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C3F5-E797-4458-BAA3-A3960E7C3DD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CAB8-A4B8-4877-A094-716FC5462C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2591101"/>
      </p:ext>
    </p:extLst>
  </p:cSld>
  <p:clrMapOvr>
    <a:masterClrMapping/>
  </p:clrMapOvr>
  <p:transition spd="med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C3F5-E797-4458-BAA3-A3960E7C3DD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CAB8-A4B8-4877-A094-716FC5462C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1601382"/>
      </p:ext>
    </p:extLst>
  </p:cSld>
  <p:clrMapOvr>
    <a:masterClrMapping/>
  </p:clrMapOvr>
  <p:transition spd="med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C3F5-E797-4458-BAA3-A3960E7C3DD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CAB8-A4B8-4877-A094-716FC5462C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569482"/>
      </p:ext>
    </p:extLst>
  </p:cSld>
  <p:clrMapOvr>
    <a:masterClrMapping/>
  </p:clrMapOvr>
  <p:transition spd="med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C3F5-E797-4458-BAA3-A3960E7C3DD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CAB8-A4B8-4877-A094-716FC5462C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3342719"/>
      </p:ext>
    </p:extLst>
  </p:cSld>
  <p:clrMapOvr>
    <a:masterClrMapping/>
  </p:clrMapOvr>
  <p:transition spd="med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C3F5-E797-4458-BAA3-A3960E7C3DD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CAB8-A4B8-4877-A094-716FC5462C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3597768"/>
      </p:ext>
    </p:extLst>
  </p:cSld>
  <p:clrMapOvr>
    <a:masterClrMapping/>
  </p:clrMapOvr>
  <p:transition spd="med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C3F5-E797-4458-BAA3-A3960E7C3DD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CAB8-A4B8-4877-A094-716FC5462C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4581558"/>
      </p:ext>
    </p:extLst>
  </p:cSld>
  <p:clrMapOvr>
    <a:masterClrMapping/>
  </p:clrMapOvr>
  <p:transition spd="med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50923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>
        <a:defRPr sz="5867" kern="1200">
          <a:solidFill>
            <a:schemeClr val="lt1"/>
          </a:solidFill>
        </a:defRPr>
      </a:lvl1pPr>
      <a:extLst/>
    </p:titleStyle>
    <p:bodyStyle>
      <a:lvl1pPr indent="-433189" algn="ctr">
        <a:defRPr sz="4267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07C3F5-E797-4458-BAA3-A3960E7C3DD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ACAB8-A4B8-4877-A094-716FC5462C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6053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ransition spd="med">
    <p:wipe dir="d"/>
  </p:transition>
  <p:txStyles>
    <p:titleStyle>
      <a:lvl1pPr algn="ctr" defTabSz="914377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1" indent="-342891" algn="l" defTabSz="914377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defTabSz="914377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714500" y="1476375"/>
          <a:ext cx="8382000" cy="3381375"/>
          <a:chOff x="1714500" y="1476375"/>
          <a:chExt cx="8382000" cy="3381375"/>
        </a:xfrm>
      </p:grpSpPr>
      <p:sp>
        <p:nvSpPr>
          <p:cNvPr id="2" name="TextBox 1"/>
          <p:cNvSpPr txBox="1"/>
          <p:nvPr/>
        </p:nvSpPr>
        <p:spPr>
          <a:xfrm>
            <a:off x="2286000" y="2192028"/>
            <a:ext cx="8890000" cy="2092945"/>
          </a:xfrm>
          <a:prstGeom prst="rect">
            <a:avLst/>
          </a:prstGeom>
          <a:noFill/>
        </p:spPr>
        <p:txBody>
          <a:bodyPr lIns="121920" tIns="60960" rIns="121920" bIns="60960" rtlCol="0" anchor="ctr">
            <a:spAutoFit/>
          </a:bodyPr>
          <a:lstStyle/>
          <a:p>
            <a:pPr algn="ctr" defTabSz="1219170" fontAlgn="ctr">
              <a:lnSpc>
                <a:spcPct val="120000"/>
              </a:lnSpc>
            </a:pPr>
            <a:r>
              <a:rPr lang="zh-CN" altLang="en-US" sz="6400" b="1" dirty="0">
                <a:solidFill>
                  <a:srgbClr val="663300">
                    <a:alpha val="100000"/>
                  </a:srgb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求你为我造清洁的心</a:t>
            </a:r>
            <a:r>
              <a:rPr lang="en-US" sz="6400" b="1" dirty="0">
                <a:solidFill>
                  <a:srgbClr val="663300">
                    <a:alpha val="100000"/>
                  </a:srgbClr>
                </a:solidFill>
                <a:latin typeface="Calibri"/>
              </a:rPr>
              <a:t>
</a:t>
            </a:r>
            <a:r>
              <a:rPr lang="en-US" sz="4267" b="1" dirty="0">
                <a:solidFill>
                  <a:srgbClr val="663300">
                    <a:alpha val="100000"/>
                  </a:srgbClr>
                </a:solidFill>
                <a:latin typeface="Calibri"/>
              </a:rPr>
              <a:t>Create in me a clean heart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304802"/>
            <a:ext cx="8534400" cy="5943601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CN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神啊 求祢为我造清洁的心</a:t>
            </a:r>
            <a:br>
              <a:rPr lang="zh-CN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使我里面重新有正直的灵</a:t>
            </a:r>
            <a:br>
              <a:rPr lang="zh-CN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不要丢弃我 使我离开祢的面</a:t>
            </a:r>
            <a:br>
              <a:rPr lang="zh-CN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不要从我收回祢圣灵</a:t>
            </a:r>
            <a:endParaRPr lang="en-US" sz="48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6F289C1-FE0A-4330-AB32-6EBD7323032A}"/>
              </a:ext>
            </a:extLst>
          </p:cNvPr>
          <p:cNvSpPr txBox="1"/>
          <p:nvPr/>
        </p:nvSpPr>
        <p:spPr>
          <a:xfrm>
            <a:off x="508001" y="275573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1/8</a:t>
            </a:r>
          </a:p>
        </p:txBody>
      </p:sp>
    </p:spTree>
    <p:extLst>
      <p:ext uri="{BB962C8B-B14F-4D97-AF65-F5344CB8AC3E}">
        <p14:creationId xmlns:p14="http://schemas.microsoft.com/office/powerpoint/2010/main" val="204018576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63700" y="275573"/>
            <a:ext cx="8864600" cy="5943601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CN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求祢使我仍得救恩之乐</a:t>
            </a:r>
            <a:br>
              <a:rPr lang="zh-CN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赐我乐意的灵来扶持我</a:t>
            </a:r>
            <a:br>
              <a:rPr lang="zh-CN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祢的杖 祢的竿 领我到祢的面前</a:t>
            </a:r>
            <a:br>
              <a:rPr lang="zh-CN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使我走正义路</a:t>
            </a:r>
            <a:endParaRPr lang="en-US" sz="48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6F289C1-FE0A-4330-AB32-6EBD7323032A}"/>
              </a:ext>
            </a:extLst>
          </p:cNvPr>
          <p:cNvSpPr txBox="1"/>
          <p:nvPr/>
        </p:nvSpPr>
        <p:spPr>
          <a:xfrm>
            <a:off x="508001" y="275573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2/8</a:t>
            </a:r>
          </a:p>
        </p:txBody>
      </p:sp>
    </p:spTree>
    <p:extLst>
      <p:ext uri="{BB962C8B-B14F-4D97-AF65-F5344CB8AC3E}">
        <p14:creationId xmlns:p14="http://schemas.microsoft.com/office/powerpoint/2010/main" val="308807933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63700" y="275573"/>
            <a:ext cx="8864600" cy="5943601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CN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神啊 祢是拯救我的神</a:t>
            </a:r>
            <a:br>
              <a:rPr lang="zh-CN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我的好处不在祢以外</a:t>
            </a:r>
            <a:br>
              <a:rPr lang="zh-CN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我的舌头高声歌唱祢慈爱</a:t>
            </a:r>
            <a:br>
              <a:rPr lang="zh-CN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我的口传扬赞美祢的话</a:t>
            </a:r>
            <a:endParaRPr lang="en-US" sz="48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6F289C1-FE0A-4330-AB32-6EBD7323032A}"/>
              </a:ext>
            </a:extLst>
          </p:cNvPr>
          <p:cNvSpPr txBox="1"/>
          <p:nvPr/>
        </p:nvSpPr>
        <p:spPr>
          <a:xfrm>
            <a:off x="508001" y="275573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3/8</a:t>
            </a:r>
          </a:p>
        </p:txBody>
      </p:sp>
    </p:spTree>
    <p:extLst>
      <p:ext uri="{BB962C8B-B14F-4D97-AF65-F5344CB8AC3E}">
        <p14:creationId xmlns:p14="http://schemas.microsoft.com/office/powerpoint/2010/main" val="244456612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63700" y="275573"/>
            <a:ext cx="8864600" cy="5943601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CN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神啊 求祢为我造清洁的心</a:t>
            </a:r>
            <a:br>
              <a:rPr lang="zh-CN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使我里面重新有正直的灵</a:t>
            </a:r>
            <a:br>
              <a:rPr lang="zh-CN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不要丢弃我 使我离开祢的面</a:t>
            </a:r>
            <a:br>
              <a:rPr lang="zh-CN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不要从我收回祢圣灵</a:t>
            </a:r>
            <a:endParaRPr lang="en-US" sz="48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6F289C1-FE0A-4330-AB32-6EBD7323032A}"/>
              </a:ext>
            </a:extLst>
          </p:cNvPr>
          <p:cNvSpPr txBox="1"/>
          <p:nvPr/>
        </p:nvSpPr>
        <p:spPr>
          <a:xfrm>
            <a:off x="508001" y="275573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4/8</a:t>
            </a:r>
          </a:p>
        </p:txBody>
      </p:sp>
    </p:spTree>
    <p:extLst>
      <p:ext uri="{BB962C8B-B14F-4D97-AF65-F5344CB8AC3E}">
        <p14:creationId xmlns:p14="http://schemas.microsoft.com/office/powerpoint/2010/main" val="93111520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304802"/>
            <a:ext cx="8534400" cy="5943601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CN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神啊 求祢为我造清洁的心</a:t>
            </a:r>
            <a:br>
              <a:rPr lang="zh-CN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使我里面重新有正直的灵</a:t>
            </a:r>
            <a:br>
              <a:rPr lang="zh-CN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不要丢弃我 使我离开祢的面</a:t>
            </a:r>
            <a:br>
              <a:rPr lang="zh-CN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不要从我收回祢圣灵</a:t>
            </a:r>
            <a:endParaRPr lang="en-US" sz="48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6F289C1-FE0A-4330-AB32-6EBD7323032A}"/>
              </a:ext>
            </a:extLst>
          </p:cNvPr>
          <p:cNvSpPr txBox="1"/>
          <p:nvPr/>
        </p:nvSpPr>
        <p:spPr>
          <a:xfrm>
            <a:off x="508001" y="275573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5/8</a:t>
            </a:r>
          </a:p>
        </p:txBody>
      </p:sp>
    </p:spTree>
    <p:extLst>
      <p:ext uri="{BB962C8B-B14F-4D97-AF65-F5344CB8AC3E}">
        <p14:creationId xmlns:p14="http://schemas.microsoft.com/office/powerpoint/2010/main" val="423292968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63700" y="275573"/>
            <a:ext cx="8864600" cy="5943601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CN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求祢使我仍得救恩之乐</a:t>
            </a:r>
            <a:br>
              <a:rPr lang="zh-CN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赐我乐意的灵来扶持我</a:t>
            </a:r>
            <a:br>
              <a:rPr lang="zh-CN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祢的杖 祢的竿 领我到祢的面前</a:t>
            </a:r>
            <a:br>
              <a:rPr lang="zh-CN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使我走正义路</a:t>
            </a:r>
            <a:endParaRPr lang="en-US" sz="48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6F289C1-FE0A-4330-AB32-6EBD7323032A}"/>
              </a:ext>
            </a:extLst>
          </p:cNvPr>
          <p:cNvSpPr txBox="1"/>
          <p:nvPr/>
        </p:nvSpPr>
        <p:spPr>
          <a:xfrm>
            <a:off x="508001" y="275573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6/8</a:t>
            </a:r>
          </a:p>
        </p:txBody>
      </p:sp>
    </p:spTree>
    <p:extLst>
      <p:ext uri="{BB962C8B-B14F-4D97-AF65-F5344CB8AC3E}">
        <p14:creationId xmlns:p14="http://schemas.microsoft.com/office/powerpoint/2010/main" val="126415326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63700" y="275573"/>
            <a:ext cx="8864600" cy="5943601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CN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神啊 祢是拯救我的神</a:t>
            </a:r>
            <a:br>
              <a:rPr lang="zh-CN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我的好处不在祢以外</a:t>
            </a:r>
            <a:br>
              <a:rPr lang="zh-CN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我的舌头高声歌唱祢慈爱</a:t>
            </a:r>
            <a:br>
              <a:rPr lang="zh-CN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我的口传扬赞美祢的话</a:t>
            </a:r>
            <a:endParaRPr lang="en-US" sz="48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6F289C1-FE0A-4330-AB32-6EBD7323032A}"/>
              </a:ext>
            </a:extLst>
          </p:cNvPr>
          <p:cNvSpPr txBox="1"/>
          <p:nvPr/>
        </p:nvSpPr>
        <p:spPr>
          <a:xfrm>
            <a:off x="508001" y="275573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7/8</a:t>
            </a:r>
          </a:p>
        </p:txBody>
      </p:sp>
    </p:spTree>
    <p:extLst>
      <p:ext uri="{BB962C8B-B14F-4D97-AF65-F5344CB8AC3E}">
        <p14:creationId xmlns:p14="http://schemas.microsoft.com/office/powerpoint/2010/main" val="240215384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63700" y="275573"/>
            <a:ext cx="8864600" cy="5943601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CN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神啊 求祢为我造清洁的心</a:t>
            </a:r>
            <a:br>
              <a:rPr lang="zh-CN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使我里面重新有正直的灵</a:t>
            </a:r>
            <a:br>
              <a:rPr lang="zh-CN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不要丢弃我 使我离开祢的面</a:t>
            </a:r>
            <a:br>
              <a:rPr lang="zh-CN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不要从我收回祢圣灵</a:t>
            </a:r>
            <a:endParaRPr lang="en-US" sz="48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6F289C1-FE0A-4330-AB32-6EBD7323032A}"/>
              </a:ext>
            </a:extLst>
          </p:cNvPr>
          <p:cNvSpPr txBox="1"/>
          <p:nvPr/>
        </p:nvSpPr>
        <p:spPr>
          <a:xfrm>
            <a:off x="508001" y="275573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8</a:t>
            </a:r>
            <a:r>
              <a:rPr lang="en-US" sz="2933" b="1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/8</a:t>
            </a:r>
            <a:endParaRPr lang="en-US" sz="2933" b="1" dirty="0">
              <a:solidFill>
                <a:prstClr val="black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6702595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7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311</Words>
  <Application>Microsoft Office PowerPoint</Application>
  <PresentationFormat>Widescreen</PresentationFormat>
  <Paragraphs>25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黑体</vt:lpstr>
      <vt:lpstr>Arial</vt:lpstr>
      <vt:lpstr>Calibri</vt:lpstr>
      <vt:lpstr>Theme75</vt:lpstr>
      <vt:lpstr>7_Office Theme</vt:lpstr>
      <vt:lpstr>PowerPoint Presentation</vt:lpstr>
      <vt:lpstr>神啊 求祢为我造清洁的心 使我里面重新有正直的灵 不要丢弃我 使我离开祢的面 不要从我收回祢圣灵</vt:lpstr>
      <vt:lpstr>求祢使我仍得救恩之乐 赐我乐意的灵来扶持我 祢的杖 祢的竿 领我到祢的面前 使我走正义路</vt:lpstr>
      <vt:lpstr>神啊 祢是拯救我的神 我的好处不在祢以外 我的舌头高声歌唱祢慈爱 我的口传扬赞美祢的话</vt:lpstr>
      <vt:lpstr>神啊 求祢为我造清洁的心 使我里面重新有正直的灵 不要丢弃我 使我离开祢的面 不要从我收回祢圣灵</vt:lpstr>
      <vt:lpstr>神啊 求祢为我造清洁的心 使我里面重新有正直的灵 不要丢弃我 使我离开祢的面 不要从我收回祢圣灵</vt:lpstr>
      <vt:lpstr>求祢使我仍得救恩之乐 赐我乐意的灵来扶持我 祢的杖 祢的竿 领我到祢的面前 使我走正义路</vt:lpstr>
      <vt:lpstr>神啊 祢是拯救我的神 我的好处不在祢以外 我的舌头高声歌唱祢慈爱 我的口传扬赞美祢的话</vt:lpstr>
      <vt:lpstr>神啊 求祢为我造清洁的心 使我里面重新有正直的灵 不要丢弃我 使我离开祢的面 不要从我收回祢圣灵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Zhang</dc:creator>
  <cp:lastModifiedBy>Steven Zhang</cp:lastModifiedBy>
  <cp:revision>1</cp:revision>
  <dcterms:created xsi:type="dcterms:W3CDTF">2022-09-12T18:30:15Z</dcterms:created>
  <dcterms:modified xsi:type="dcterms:W3CDTF">2022-09-12T18:30:47Z</dcterms:modified>
</cp:coreProperties>
</file>