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6266" r:id="rId2"/>
    <p:sldId id="6230" r:id="rId3"/>
    <p:sldId id="6231" r:id="rId4"/>
    <p:sldId id="6232" r:id="rId5"/>
    <p:sldId id="6233" r:id="rId6"/>
    <p:sldId id="6234" r:id="rId7"/>
    <p:sldId id="6235" r:id="rId8"/>
    <p:sldId id="6236" r:id="rId9"/>
    <p:sldId id="6237" r:id="rId10"/>
    <p:sldId id="6238" r:id="rId11"/>
    <p:sldId id="6239" r:id="rId12"/>
    <p:sldId id="6240" r:id="rId13"/>
    <p:sldId id="6241" r:id="rId14"/>
    <p:sldId id="6242" r:id="rId15"/>
    <p:sldId id="6243" r:id="rId16"/>
    <p:sldId id="6244" r:id="rId17"/>
    <p:sldId id="6245" r:id="rId18"/>
    <p:sldId id="6246" r:id="rId19"/>
    <p:sldId id="6247" r:id="rId20"/>
    <p:sldId id="6248" r:id="rId21"/>
    <p:sldId id="62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97" d="100"/>
          <a:sy n="97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87E8D-ABD3-4988-815C-C859B3C4A06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922C9-49AD-47F5-9722-34B7A103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3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8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58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356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8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8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93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939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39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12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46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30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1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5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39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54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4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3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22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ABE0-FEFD-4A50-AF6C-74C656B9CD5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17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3DEE-4896-43F4-8F11-6EB6F1BBAA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3D42-2FE2-45AD-BBEE-9A41BC4788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5" descr="bb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5176" y="6019802"/>
            <a:ext cx="3537224" cy="600871"/>
          </a:xfrm>
          <a:prstGeom prst="rect">
            <a:avLst/>
          </a:prstGeom>
        </p:spPr>
      </p:pic>
      <p:pic>
        <p:nvPicPr>
          <p:cNvPr id="10" name="Picture 3" descr="C:\Users\Qian\Desktop\中文事工 拷贝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71076"/>
            <a:ext cx="3048000" cy="62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2122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B932-BB5B-4311-9477-F5F4C140DB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BE12-F50D-4992-B2BC-600BE8BFB8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0027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037B-2096-4869-8B91-490CC58651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EC62-7474-42AE-A7D8-CF4D7804A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934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8CF1-594D-4E3C-A9ED-8613FD8382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4B2E-6804-43A9-A456-BDADCEB4EF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1176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B91E-EB49-4F46-A33B-0FEFBDFC98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E78BC-28D2-49A4-8ED1-D9B5E765FF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785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39FB-9848-44B3-AB45-F191AEEEF7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68A2-D1B0-405B-84DA-61D62ECF98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370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9E50-588A-4841-A494-FF009ED9D7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469-687E-4D1B-A2B6-BAC1F424A0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5548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0AEE-33D6-4FCC-AAF8-0009CE92E8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5AF6-E031-437D-A7A5-B5D521093A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4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43BB-B500-44E3-9E13-6C78B0DB10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9ECC-77FA-47AE-86F2-7E56E3BFF4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3598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8C38-D9A1-437B-B02C-644AB95A4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E953-FBC0-4731-81CE-2FAC06E9A6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3140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BF061-6A5D-4273-A2F2-79144F369D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85E9-6BCF-46BF-A669-2E4B47A309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403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D4820E-4B20-447F-AABE-D8162DB08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DC6232-0CE8-4A9E-BC8C-5F21E41180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23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612846"/>
            <a:ext cx="105156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誰能跨過艱難</a:t>
            </a:r>
            <a:endParaRPr lang="en-US" altLang="zh-TW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ea typeface="新細明體" panose="02020500000000000000" pitchFamily="18" charset="-120"/>
              <a:cs typeface="Arial" charset="0"/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誰能飛越沮喪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誰能看見前面有夢可想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891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0700" y="1536175"/>
            <a:ext cx="8610600" cy="356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上帝的心看見希望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你的心裡要有眼光</a:t>
            </a:r>
          </a:p>
        </p:txBody>
      </p:sp>
    </p:spTree>
    <p:extLst>
      <p:ext uri="{BB962C8B-B14F-4D97-AF65-F5344CB8AC3E}">
        <p14:creationId xmlns:p14="http://schemas.microsoft.com/office/powerpoint/2010/main" val="897000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612846"/>
            <a:ext cx="105156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誰能跨過艱難</a:t>
            </a:r>
            <a:endParaRPr lang="en-US" altLang="zh-TW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ea typeface="新細明體" panose="02020500000000000000" pitchFamily="18" charset="-120"/>
              <a:cs typeface="Arial" charset="0"/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誰能飛越沮喪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誰能看見前面有夢可想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479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612845"/>
            <a:ext cx="108204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上帝的心看見希望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你的心裡要有眼光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哦！你的心裡要有眼光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1913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0700" y="1536174"/>
            <a:ext cx="8610600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cs typeface="Arial" charset="0"/>
              </a:rPr>
              <a:t>不管天有多黑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cs typeface="Arial" charset="0"/>
              </a:rPr>
              <a:t>星星還在夜裡閃亮</a:t>
            </a:r>
          </a:p>
        </p:txBody>
      </p:sp>
    </p:spTree>
    <p:extLst>
      <p:ext uri="{BB962C8B-B14F-4D97-AF65-F5344CB8AC3E}">
        <p14:creationId xmlns:p14="http://schemas.microsoft.com/office/powerpoint/2010/main" val="24160670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7300" y="1536175"/>
            <a:ext cx="9677400" cy="356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不管夜有多長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黎明早已在那頭盼望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554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536175"/>
            <a:ext cx="10820400" cy="356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不管山有多高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信心的歌把它踏在腳下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367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612845"/>
            <a:ext cx="94488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不管路有多遠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心中有愛仍然</a:t>
            </a:r>
            <a:endParaRPr lang="en-US" altLang="zh-TW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ea typeface="新細明體" panose="02020500000000000000" pitchFamily="18" charset="-120"/>
              <a:cs typeface="Arial" charset="0"/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可以走到雲端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68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100" y="612846"/>
            <a:ext cx="105918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誰能跨過艱難</a:t>
            </a:r>
            <a:endParaRPr lang="en-US" altLang="zh-TW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ea typeface="新細明體" panose="02020500000000000000" pitchFamily="18" charset="-120"/>
              <a:cs typeface="Arial" charset="0"/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誰能飛越沮喪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誰能看見前面有夢可想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5797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500" y="1536175"/>
            <a:ext cx="8763000" cy="356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上帝的心看見希望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你的心裡要有眼光</a:t>
            </a:r>
          </a:p>
        </p:txBody>
      </p:sp>
    </p:spTree>
    <p:extLst>
      <p:ext uri="{BB962C8B-B14F-4D97-AF65-F5344CB8AC3E}">
        <p14:creationId xmlns:p14="http://schemas.microsoft.com/office/powerpoint/2010/main" val="22371827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536174"/>
            <a:ext cx="9144000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cs typeface="Arial" charset="0"/>
              </a:rPr>
              <a:t>不管天有多黑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cs typeface="Arial" charset="0"/>
              </a:rPr>
              <a:t>星星還在夜裡閃亮</a:t>
            </a:r>
          </a:p>
        </p:txBody>
      </p:sp>
    </p:spTree>
    <p:extLst>
      <p:ext uri="{BB962C8B-B14F-4D97-AF65-F5344CB8AC3E}">
        <p14:creationId xmlns:p14="http://schemas.microsoft.com/office/powerpoint/2010/main" val="17879082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612846"/>
            <a:ext cx="106680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誰能跨過艱難</a:t>
            </a:r>
            <a:endParaRPr lang="en-US" altLang="zh-TW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ea typeface="新細明體" panose="02020500000000000000" pitchFamily="18" charset="-120"/>
              <a:cs typeface="Arial" charset="0"/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誰能飛越沮喪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誰能看見前面有夢可想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3763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612846"/>
            <a:ext cx="112776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上帝的心看見希望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你的心裡要有眼光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哦！你的心裡要有眼光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728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762001"/>
            <a:ext cx="7010400" cy="133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612845"/>
            <a:ext cx="102108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不管夜有多長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黎明早已</a:t>
            </a:r>
            <a:endParaRPr lang="en-US" altLang="zh-TW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ea typeface="新細明體" panose="02020500000000000000" pitchFamily="18" charset="-120"/>
              <a:cs typeface="Arial" charset="0"/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在那頭盼望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324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" y="1536175"/>
            <a:ext cx="10439400" cy="356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不管山有多高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信心的歌把它踏在腳下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497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90500" y="612845"/>
            <a:ext cx="125730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不管路有多遠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心中有愛仍然</a:t>
            </a:r>
            <a:endParaRPr lang="en-US" altLang="zh-TW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ea typeface="新細明體" panose="02020500000000000000" pitchFamily="18" charset="-120"/>
              <a:cs typeface="Arial" charset="0"/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可以走到雲端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254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536174"/>
            <a:ext cx="9144000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cs typeface="Arial" charset="0"/>
              </a:rPr>
              <a:t>不管天有多黑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cs typeface="Arial" charset="0"/>
              </a:rPr>
              <a:t>星星還在夜裡閃亮</a:t>
            </a:r>
          </a:p>
        </p:txBody>
      </p:sp>
    </p:spTree>
    <p:extLst>
      <p:ext uri="{BB962C8B-B14F-4D97-AF65-F5344CB8AC3E}">
        <p14:creationId xmlns:p14="http://schemas.microsoft.com/office/powerpoint/2010/main" val="12900217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762001"/>
            <a:ext cx="7010400" cy="133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612845"/>
            <a:ext cx="102108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不管夜有多長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黎明早已</a:t>
            </a:r>
            <a:endParaRPr lang="en-US" altLang="zh-TW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ea typeface="新細明體" panose="02020500000000000000" pitchFamily="18" charset="-120"/>
              <a:cs typeface="Arial" charset="0"/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在那頭盼望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625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" y="1536175"/>
            <a:ext cx="10439400" cy="356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不管山有多高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信心的歌把它踏在腳下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586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90500" y="612845"/>
            <a:ext cx="12573000" cy="54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不管路有多遠</a:t>
            </a: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心中有愛仍然</a:t>
            </a:r>
            <a:endParaRPr lang="en-US" altLang="zh-TW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ea typeface="新細明體" panose="02020500000000000000" pitchFamily="18" charset="-120"/>
              <a:cs typeface="Arial" charset="0"/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glow rad="228600">
                    <a:prstClr val="black">
                      <a:alpha val="80000"/>
                    </a:prstClr>
                  </a:glow>
                </a:effectLst>
                <a:latin typeface="Arial" charset="0"/>
                <a:ea typeface="新細明體" panose="02020500000000000000" pitchFamily="18" charset="-120"/>
                <a:cs typeface="Arial" charset="0"/>
              </a:rPr>
              <a:t>可以走到雲端</a:t>
            </a:r>
            <a:endParaRPr lang="en-US" sz="8000" b="1" dirty="0">
              <a:solidFill>
                <a:srgbClr val="FFFF00"/>
              </a:solidFill>
              <a:effectLst>
                <a:glow rad="228600">
                  <a:prstClr val="black">
                    <a:alpha val="80000"/>
                  </a:prst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625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Widescreen</PresentationFormat>
  <Paragraphs>72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Zhang</dc:creator>
  <cp:lastModifiedBy>Steven Zhang</cp:lastModifiedBy>
  <cp:revision>1</cp:revision>
  <dcterms:created xsi:type="dcterms:W3CDTF">2021-09-30T18:36:13Z</dcterms:created>
  <dcterms:modified xsi:type="dcterms:W3CDTF">2021-09-30T18:36:41Z</dcterms:modified>
</cp:coreProperties>
</file>