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59" r:id="rId3"/>
    <p:sldId id="6289" r:id="rId4"/>
    <p:sldId id="6290" r:id="rId5"/>
    <p:sldId id="6291" r:id="rId6"/>
    <p:sldId id="6292" r:id="rId7"/>
    <p:sldId id="629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07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50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16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35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25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1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31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74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09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5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2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40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783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0371-D0E7-4FED-92B5-90C9473096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B751E-3ED8-4551-B28C-17346A6E35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19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在基督裡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In Christ Alone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143000"/>
            <a:ext cx="9372600" cy="3810000"/>
          </a:xfrm>
        </p:spPr>
        <p:txBody>
          <a:bodyPr>
            <a:noAutofit/>
          </a:bodyPr>
          <a:lstStyle/>
          <a:p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在基督裡 我得盼望</a:t>
            </a:r>
            <a:br>
              <a:rPr lang="en-US" altLang="zh-CN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他是亮光，詩歌，力量</a:t>
            </a:r>
            <a:br>
              <a:rPr lang="en-US" altLang="zh-CN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這房角石，堅固磐石，</a:t>
            </a:r>
            <a:br>
              <a:rPr lang="en-US" altLang="zh-CN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驚濤駭浪中仍穩當</a:t>
            </a:r>
            <a:endParaRPr lang="en-US" sz="6400" dirty="0">
              <a:ln w="222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C88EC9-D7C8-42F3-AD52-68792D59B1E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198342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143000"/>
            <a:ext cx="9372600" cy="3810000"/>
          </a:xfrm>
        </p:spPr>
        <p:txBody>
          <a:bodyPr>
            <a:noAutofit/>
          </a:bodyPr>
          <a:lstStyle/>
          <a:p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無比慈愛 何等平安</a:t>
            </a:r>
            <a:br>
              <a:rPr lang="en-US" altLang="zh-CN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懼怕消逝 掙扎止息</a:t>
            </a:r>
            <a:br>
              <a:rPr lang="en-US" altLang="zh-CN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我的安慰 我的一切</a:t>
            </a:r>
            <a:br>
              <a:rPr lang="en-US" altLang="zh-CN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因主的愛  我得站立</a:t>
            </a:r>
            <a:endParaRPr lang="en-US" sz="6400" dirty="0">
              <a:ln w="222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350BF-8E6F-4483-B6F2-8AC7B894F76A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2801863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12192000" cy="6248400"/>
          </a:xfrm>
        </p:spPr>
        <p:txBody>
          <a:bodyPr>
            <a:noAutofit/>
          </a:bodyPr>
          <a:lstStyle/>
          <a:p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唯有基督  道成肉身</a:t>
            </a:r>
            <a:b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完全的神  成为人子</a:t>
            </a:r>
            <a:b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带来公义  给予慈爱</a:t>
            </a:r>
            <a:b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他来拯救  却被弃绝 </a:t>
            </a:r>
            <a:endParaRPr lang="en-US" sz="6400" dirty="0">
              <a:ln w="222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2A9309-E2D7-497C-9C04-850F6E1A95EB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2716027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952500"/>
            <a:ext cx="9245600" cy="4953000"/>
          </a:xfrm>
        </p:spPr>
        <p:txBody>
          <a:bodyPr>
            <a:noAutofit/>
          </a:bodyPr>
          <a:lstStyle/>
          <a:p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直到我主  十架受死</a:t>
            </a:r>
            <a:b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神的愤怒  得以止息</a:t>
            </a:r>
            <a:b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我的罪孽  祂全承担</a:t>
            </a:r>
            <a:b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因主受死  我得生命 </a:t>
            </a:r>
            <a:endParaRPr lang="en-US" sz="6400" dirty="0">
              <a:ln w="222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352B5F-BB3B-4616-A0E8-1DFCD1136FA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170496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直到我主  十架受死</a:t>
            </a:r>
            <a:b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神的愤怒  得以止息</a:t>
            </a:r>
            <a:b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我的罪孽  祂全承担</a:t>
            </a:r>
            <a:b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6400" dirty="0">
                <a:ln w="22225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因主受死  我得生命 </a:t>
            </a:r>
            <a:endParaRPr lang="en-US" sz="6400" dirty="0">
              <a:ln w="222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88AB9D-B1E8-45D4-83B6-274293D1CF3F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39850868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黑体</vt:lpstr>
      <vt:lpstr>Arial</vt:lpstr>
      <vt:lpstr>Calibri</vt:lpstr>
      <vt:lpstr>Theme50</vt:lpstr>
      <vt:lpstr>2_Office Theme</vt:lpstr>
      <vt:lpstr>PowerPoint Presentation</vt:lpstr>
      <vt:lpstr>在基督裡 我得盼望 他是亮光，詩歌，力量 這房角石，堅固磐石， 驚濤駭浪中仍穩當</vt:lpstr>
      <vt:lpstr>無比慈愛 何等平安 懼怕消逝 掙扎止息 我的安慰 我的一切 因主的愛  我得站立</vt:lpstr>
      <vt:lpstr>唯有基督  道成肉身 完全的神  成为人子 带来公义  给予慈爱 他来拯救  却被弃绝 </vt:lpstr>
      <vt:lpstr>直到我主  十架受死 神的愤怒  得以止息 我的罪孽  祂全承担 因主受死  我得生命 </vt:lpstr>
      <vt:lpstr>直到我主  十架受死 神的愤怒  得以止息 我的罪孽  祂全承担 因主受死  我得生命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 Zhang</cp:lastModifiedBy>
  <cp:revision>2</cp:revision>
  <dcterms:created xsi:type="dcterms:W3CDTF">2021-06-01T16:56:05Z</dcterms:created>
  <dcterms:modified xsi:type="dcterms:W3CDTF">2022-04-03T02:58:56Z</dcterms:modified>
</cp:coreProperties>
</file>