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9"/>
  </p:notesMasterIdLst>
  <p:sldIdLst>
    <p:sldId id="6576" r:id="rId3"/>
    <p:sldId id="6577" r:id="rId4"/>
    <p:sldId id="6578" r:id="rId5"/>
    <p:sldId id="6579" r:id="rId6"/>
    <p:sldId id="6580" r:id="rId7"/>
    <p:sldId id="65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C06C0-E6EB-4949-AD43-C6805A0438F8}" type="datetimeFigureOut">
              <a:rPr lang="en-US" smtClean="0"/>
              <a:t>1/2/2023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1590A-C23A-41A1-80F7-4C2CCE307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7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299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818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932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724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561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597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07268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26439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3935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86763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2383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6020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1819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7749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24226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82302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09164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4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2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復興聖潔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Revive Holiness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4100" y="653136"/>
            <a:ext cx="10083800" cy="512762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主，求你復興我，心中的聖潔，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為我造清潔的心，使我重新有正直的靈。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主，求你復興我，心中的聖潔，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將我分別為聖，作你尊貴榮耀器皿。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32876366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4100" y="653136"/>
            <a:ext cx="10083800" cy="512762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主，求你復興我，心中的聖潔，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為我造清潔的心，使我重新有正直的靈。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主，求你復興我，心中的聖潔，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將我分別為聖，作你尊貴榮耀器皿。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274861224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4100" y="653136"/>
            <a:ext cx="10083800" cy="512762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我將身體獻上當作活祭，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一生作你聖潔的器皿，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我將生命獻上為你而活，為你呼吸。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我將身體獻上當作活祭，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一生作你聖潔的器皿，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一生傳揚基督的聖名。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7783244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4100" y="653136"/>
            <a:ext cx="10083800" cy="512762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我將身體獻上當作活祭，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一生作你聖潔的器皿，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我將生命獻上為你而活，為你呼吸。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我將身體獻上當作活祭，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一生作你聖潔的器皿，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一生傳揚基督的聖名。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219915802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4100" y="653136"/>
            <a:ext cx="10083800" cy="512762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我將身體獻上當作活祭，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一生作你聖潔的器皿，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一生傳揚基督的聖名。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一生傳揚基督的聖名。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320817860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Widescreen</PresentationFormat>
  <Paragraphs>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Theme38</vt:lpstr>
      <vt:lpstr>5_Office Theme</vt:lpstr>
      <vt:lpstr>PowerPoint Presentation</vt:lpstr>
      <vt:lpstr>主，求你復興我，心中的聖潔， 為我造清潔的心，使我重新有正直的靈。 主，求你復興我，心中的聖潔， 將我分別為聖，作你尊貴榮耀器皿。</vt:lpstr>
      <vt:lpstr>主，求你復興我，心中的聖潔， 為我造清潔的心，使我重新有正直的靈。 主，求你復興我，心中的聖潔， 將我分別為聖，作你尊貴榮耀器皿。</vt:lpstr>
      <vt:lpstr>我將身體獻上當作活祭， 一生作你聖潔的器皿， 我將生命獻上為你而活，為你呼吸。 我將身體獻上當作活祭， 一生作你聖潔的器皿， 一生傳揚基督的聖名。</vt:lpstr>
      <vt:lpstr>我將身體獻上當作活祭， 一生作你聖潔的器皿， 我將生命獻上為你而活，為你呼吸。 我將身體獻上當作活祭， 一生作你聖潔的器皿， 一生傳揚基督的聖名。</vt:lpstr>
      <vt:lpstr>我將身體獻上當作活祭， 一生作你聖潔的器皿， 一生傳揚基督的聖名。  一生傳揚基督的聖名。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2021-10-13T21:28:42Z</dcterms:created>
  <dcterms:modified xsi:type="dcterms:W3CDTF">2023-01-02T17:01:38Z</dcterms:modified>
</cp:coreProperties>
</file>