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2714" r:id="rId3"/>
    <p:sldId id="2715" r:id="rId4"/>
    <p:sldId id="2716" r:id="rId5"/>
    <p:sldId id="2717" r:id="rId6"/>
    <p:sldId id="2718" r:id="rId7"/>
    <p:sldId id="2719" r:id="rId8"/>
    <p:sldId id="2720" r:id="rId9"/>
    <p:sldId id="2721" r:id="rId10"/>
    <p:sldId id="272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84E50D-5E1F-45AE-8F09-796C29DFC42F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0F318-533D-4361-91EE-43C86AC0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1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DA6406-4938-4CF1-A880-9A2EA5701D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0149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012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DA6406-4938-4CF1-A880-9A2EA5701D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092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838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797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76687D-5003-4A2D-A2BA-75B762BE5A0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27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634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37788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160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580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50615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34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37798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68247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7138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83111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51717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03875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4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7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1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1995087"/>
            <a:ext cx="8890000" cy="248683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  <a:defRPr/>
            </a:pPr>
            <a:r>
              <a:rPr lang="zh-TW" altLang="en-US" sz="6400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</a:t>
            </a:r>
            <a:endParaRPr lang="en-US" altLang="zh-TW" sz="6400" dirty="0">
              <a:solidFill>
                <a:srgbClr val="663300">
                  <a:alpha val="100000"/>
                </a:srgb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 defTabSz="1219140" fontAlgn="ctr">
              <a:lnSpc>
                <a:spcPct val="120000"/>
              </a:lnSpc>
              <a:defRPr/>
            </a:pPr>
            <a:r>
              <a:rPr lang="zh-TW" altLang="en-US" sz="6400" dirty="0">
                <a:solidFill>
                  <a:srgbClr val="663300">
                    <a:alpha val="100000"/>
                  </a:srgb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所以有聖誕節</a:t>
            </a:r>
            <a:endParaRPr lang="en-US" sz="4267" dirty="0">
              <a:solidFill>
                <a:srgbClr val="663300">
                  <a:alpha val="100000"/>
                </a:srgb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1" y="941386"/>
            <a:ext cx="9804399" cy="4975228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從天上為你降生小小馬槽裡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為我們帶來盼望平安的消息</a:t>
            </a:r>
            <a:endParaRPr lang="en-US" sz="5867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39688516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1" y="1093789"/>
            <a:ext cx="114681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代替你我的罪獻上他自己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所以有聖誕節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他要把愛的禮物送給你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8D5269-4205-4659-8639-72A3927630C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408205099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" y="177801"/>
            <a:ext cx="11099800" cy="573881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所以唱 </a:t>
            </a:r>
            <a:br>
              <a:rPr lang="en-US" altLang="zh-TW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你看他呀不避風霜 面容多麼慈祥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他給我們帶來幸福 大家喜洋洋</a:t>
            </a:r>
            <a:endParaRPr lang="en-US" sz="5867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278563748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3801" y="941386"/>
            <a:ext cx="9804399" cy="4975228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從天上為你降生小小馬槽裡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為我們帶來盼望平安的消息</a:t>
            </a:r>
            <a:endParaRPr lang="en-US" sz="5867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323396451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951" y="1093789"/>
            <a:ext cx="11468100" cy="467042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所以他願意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代替你我的罪獻上他自己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耶穌他愛你 所以有聖誕節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他要把愛的禮物送給你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8D5269-4205-4659-8639-72A3927630CD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05569524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" y="177801"/>
            <a:ext cx="11099800" cy="573881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所以唱 </a:t>
            </a:r>
            <a:br>
              <a:rPr lang="en-US" altLang="zh-TW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你看他呀不避風霜 面容多麼慈祥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他給我們帶來幸福 大家喜洋洋</a:t>
            </a:r>
            <a:endParaRPr lang="en-US" sz="5867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313935725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" y="177801"/>
            <a:ext cx="11099800" cy="573881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所以唱 </a:t>
            </a:r>
            <a:br>
              <a:rPr lang="en-US" altLang="zh-TW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你看他呀不避風霜 面容多麼慈祥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叮叮噹 叮叮噹 鈴聲多響亮</a:t>
            </a:r>
            <a:b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5867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他給我們帶來幸福 大家喜洋洋</a:t>
            </a:r>
            <a:endParaRPr lang="en-US" sz="5867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406626544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" y="177801"/>
            <a:ext cx="11099800" cy="5738815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他給我們</a:t>
            </a:r>
            <a:b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帶來幸福</a:t>
            </a:r>
            <a:br>
              <a:rPr lang="en-US" altLang="zh-TW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7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大家喜洋洋</a:t>
            </a:r>
            <a:endParaRPr lang="en-US" sz="7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E9280-3AB2-485B-90D9-BF9FC5EA01C4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TW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/8</a:t>
            </a:r>
          </a:p>
        </p:txBody>
      </p:sp>
    </p:spTree>
    <p:extLst>
      <p:ext uri="{BB962C8B-B14F-4D97-AF65-F5344CB8AC3E}">
        <p14:creationId xmlns:p14="http://schemas.microsoft.com/office/powerpoint/2010/main" val="142712737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Widescreen</PresentationFormat>
  <Paragraphs>26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 Unicode MS</vt:lpstr>
      <vt:lpstr>黑体</vt:lpstr>
      <vt:lpstr>Arial</vt:lpstr>
      <vt:lpstr>Calibri</vt:lpstr>
      <vt:lpstr>Theme32</vt:lpstr>
      <vt:lpstr>2_Office Theme</vt:lpstr>
      <vt:lpstr>PowerPoint Presentation</vt:lpstr>
      <vt:lpstr>耶穌他愛你  所以他願意 從天上為你降生小小馬槽裡 耶穌他愛你  所以他願意 為我們帶來盼望平安的消息</vt:lpstr>
      <vt:lpstr>耶穌他愛你 所以他願意 代替你我的罪獻上他自己 耶穌他愛你 所以有聖誕節 他要把愛的禮物送給你</vt:lpstr>
      <vt:lpstr>所以唱  叮叮噹 叮叮噹 鈴聲多響亮 你看他呀不避風霜 面容多麼慈祥 叮叮噹 叮叮噹 鈴聲多響亮 他給我們帶來幸福 大家喜洋洋</vt:lpstr>
      <vt:lpstr>耶穌他愛你  所以他願意 從天上為你降生小小馬槽裡 耶穌他愛你  所以他願意 為我們帶來盼望平安的消息</vt:lpstr>
      <vt:lpstr>耶穌他愛你 所以他願意 代替你我的罪獻上他自己 耶穌他愛你 所以有聖誕節 他要把愛的禮物送給你</vt:lpstr>
      <vt:lpstr>所以唱  叮叮噹 叮叮噹 鈴聲多響亮 你看他呀不避風霜 面容多麼慈祥 叮叮噹 叮叮噹 鈴聲多響亮 他給我們帶來幸福 大家喜洋洋</vt:lpstr>
      <vt:lpstr>所以唱  叮叮噹 叮叮噹 鈴聲多響亮 你看他呀不避風霜 面容多麼慈祥 叮叮噹 叮叮噹 鈴聲多響亮 他給我們帶來幸福 大家喜洋洋</vt:lpstr>
      <vt:lpstr>他給我們 帶來幸福 大家喜洋洋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2021-12-17T19:18:19Z</dcterms:created>
  <dcterms:modified xsi:type="dcterms:W3CDTF">2021-12-17T19:18:35Z</dcterms:modified>
</cp:coreProperties>
</file>