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2" r:id="rId2"/>
  </p:sldMasterIdLst>
  <p:notesMasterIdLst>
    <p:notesMasterId r:id="rId8"/>
  </p:notesMasterIdLst>
  <p:sldIdLst>
    <p:sldId id="260" r:id="rId3"/>
    <p:sldId id="6518" r:id="rId4"/>
    <p:sldId id="6519" r:id="rId5"/>
    <p:sldId id="6520" r:id="rId6"/>
    <p:sldId id="652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98" d="100"/>
          <a:sy n="98" d="100"/>
        </p:scale>
        <p:origin x="9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02BB52-79D7-469C-A648-D79C9C5FC5FF}" type="datetimeFigureOut">
              <a:rPr lang="en-US" smtClean="0"/>
              <a:t>6/13/2022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85DED3-8EF4-4BF1-AF1A-BDF3418F3A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6537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401509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364871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338907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531661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84158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1"/>
            <a:ext cx="73152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41"/>
            <a:ext cx="73152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167" indent="0">
              <a:buNone/>
              <a:defRPr sz="1200"/>
            </a:lvl2pPr>
            <a:lvl3pPr marL="914332" indent="0">
              <a:buNone/>
              <a:defRPr sz="1000"/>
            </a:lvl3pPr>
            <a:lvl4pPr marL="1371498" indent="0">
              <a:buNone/>
              <a:defRPr sz="900"/>
            </a:lvl4pPr>
            <a:lvl5pPr marL="1828664" indent="0">
              <a:buNone/>
              <a:defRPr sz="900"/>
            </a:lvl5pPr>
            <a:lvl6pPr marL="2285830" indent="0">
              <a:buNone/>
              <a:defRPr sz="900"/>
            </a:lvl6pPr>
            <a:lvl7pPr marL="2742994" indent="0">
              <a:buNone/>
              <a:defRPr sz="900"/>
            </a:lvl7pPr>
            <a:lvl8pPr marL="3200160" indent="0">
              <a:buNone/>
              <a:defRPr sz="900"/>
            </a:lvl8pPr>
            <a:lvl9pPr marL="365732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0BF061-6A5D-4273-A2F2-79144F369D5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6/13/2022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5785E9-6BCF-46BF-A669-2E4B47A3093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8517961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BB932-BB5B-4311-9477-F5F4C140DB4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6/13/2022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62BE12-F50D-4992-B2BC-600BE8BFB8E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7756277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9C037B-2096-4869-8B91-490CC586512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6/13/2022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19EC62-7474-42AE-A7D8-CF4D7804A10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5363201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3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EA3DEE-4896-43F4-8F11-6EB6F1BBAA1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6/13/2022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F93D42-2FE2-45AD-BBEE-9A41BC47881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5" descr="bbc log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25176" y="6019805"/>
            <a:ext cx="3537224" cy="600871"/>
          </a:xfrm>
          <a:prstGeom prst="rect">
            <a:avLst/>
          </a:prstGeom>
        </p:spPr>
      </p:pic>
      <p:pic>
        <p:nvPicPr>
          <p:cNvPr id="10" name="Picture 3" descr="C:\Users\Qian\Desktop\中文事工 拷贝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6071076"/>
            <a:ext cx="3048000" cy="625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3738190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2E8CF1-594D-4E3C-A9ED-8613FD8382D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6/13/2022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E24B2E-6804-43A9-A456-BDADCEB4EFA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4171413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6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3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9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6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83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9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16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32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1B91E-EB49-4F46-A33B-0FEFBDFC987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6/13/2022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E78BC-28D2-49A4-8ED1-D9B5E765FF8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3404268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ED39FB-9848-44B3-AB45-F191AEEEF78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6/13/2022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3C68A2-D1B0-405B-84DA-61D62ECF985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2271258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2" y="1535113"/>
            <a:ext cx="538903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2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269E50-588A-4841-A494-FF009ED9D7E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6/13/2022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F7E469-687E-4D1B-A2B6-BAC1F424A05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1132835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CA0AEE-33D6-4FCC-AAF8-0009CE92E8F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6/13/2022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5A5AF6-E031-437D-A7A5-B5D521093A0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2927650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E543BB-B500-44E3-9E13-6C78B0DB109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6/13/2022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309ECC-77FA-47AE-86F2-7E56E3BFF42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8022403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49"/>
            <a:ext cx="4011084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6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4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67" indent="0">
              <a:buNone/>
              <a:defRPr sz="1200"/>
            </a:lvl2pPr>
            <a:lvl3pPr marL="914332" indent="0">
              <a:buNone/>
              <a:defRPr sz="1000"/>
            </a:lvl3pPr>
            <a:lvl4pPr marL="1371498" indent="0">
              <a:buNone/>
              <a:defRPr sz="900"/>
            </a:lvl4pPr>
            <a:lvl5pPr marL="1828664" indent="0">
              <a:buNone/>
              <a:defRPr sz="900"/>
            </a:lvl5pPr>
            <a:lvl6pPr marL="2285830" indent="0">
              <a:buNone/>
              <a:defRPr sz="900"/>
            </a:lvl6pPr>
            <a:lvl7pPr marL="2742994" indent="0">
              <a:buNone/>
              <a:defRPr sz="900"/>
            </a:lvl7pPr>
            <a:lvl8pPr marL="3200160" indent="0">
              <a:buNone/>
              <a:defRPr sz="900"/>
            </a:lvl8pPr>
            <a:lvl9pPr marL="365732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348C38-D9A1-437B-B02C-644AB95A467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6/13/2022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EE953-FBC0-4731-81CE-2FAC06E9A6E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576783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4193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ctr">
        <a:defRPr sz="5867" kern="1200">
          <a:solidFill>
            <a:schemeClr val="lt1"/>
          </a:solidFill>
        </a:defRPr>
      </a:lvl1pPr>
      <a:extLst/>
    </p:titleStyle>
    <p:bodyStyle>
      <a:lvl1pPr indent="-433189" algn="ctr">
        <a:defRPr sz="4267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9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2D4820E-4B20-447F-AABE-D8162DB0825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6/13/2022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3DC6232-0CE8-4A9E-BC8C-5F21E411803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0441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ransition spd="med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167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332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49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664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874" indent="-34287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95" indent="-28573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14" indent="-22858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80" indent="-22858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47" indent="-22858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714500" y="1476375"/>
          <a:ext cx="8382000" cy="3381375"/>
          <a:chOff x="1714500" y="1476375"/>
          <a:chExt cx="8382000" cy="3381375"/>
        </a:xfrm>
      </p:grpSpPr>
      <p:sp>
        <p:nvSpPr>
          <p:cNvPr id="2" name="TextBox 1"/>
          <p:cNvSpPr txBox="1"/>
          <p:nvPr/>
        </p:nvSpPr>
        <p:spPr>
          <a:xfrm>
            <a:off x="2286000" y="2192028"/>
            <a:ext cx="8890000" cy="2092945"/>
          </a:xfrm>
          <a:prstGeom prst="rect">
            <a:avLst/>
          </a:prstGeom>
          <a:noFill/>
        </p:spPr>
        <p:txBody>
          <a:bodyPr lIns="121920" tIns="60960" rIns="121920" bIns="60960" rtlCol="0" anchor="ctr">
            <a:spAutoFit/>
          </a:bodyPr>
          <a:lstStyle/>
          <a:p>
            <a:pPr algn="ctr" defTabSz="1219170" fontAlgn="ctr">
              <a:lnSpc>
                <a:spcPct val="120000"/>
              </a:lnSpc>
            </a:pPr>
            <a:r>
              <a:rPr lang="en-US" sz="6400" b="1">
                <a:solidFill>
                  <a:srgbClr val="663300">
                    <a:alpha val="100000"/>
                  </a:srgbClr>
                </a:solidFill>
                <a:latin typeface="Calibri"/>
              </a:rPr>
              <a:t>我要歌唱
</a:t>
            </a:r>
            <a:r>
              <a:rPr lang="en-US" sz="4267" b="1">
                <a:solidFill>
                  <a:srgbClr val="663300">
                    <a:alpha val="100000"/>
                  </a:srgbClr>
                </a:solidFill>
                <a:latin typeface="Calibri"/>
              </a:rPr>
              <a:t>I Will Sing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653137"/>
            <a:ext cx="8991600" cy="5280025"/>
          </a:xfrm>
        </p:spPr>
        <p:txBody>
          <a:bodyPr anchor="ctr">
            <a:noAutofit/>
          </a:bodyPr>
          <a:lstStyle/>
          <a:p>
            <a:pPr>
              <a:lnSpc>
                <a:spcPct val="150000"/>
              </a:lnSpc>
            </a:pP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我要歌唱，要大聲的歌唱，</a:t>
            </a:r>
            <a:br>
              <a:rPr lang="en-US" altLang="zh-TW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我要歡呼，要揚聲地歡呼，</a:t>
            </a:r>
            <a:b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我要歡心地跳舞，為祂而跳舞，我要讚美，還要揚聲讚美，</a:t>
            </a:r>
            <a:endParaRPr lang="en-US" sz="4267" b="1" dirty="0">
              <a:latin typeface="+mn-ea"/>
              <a:ea typeface="+mn-ea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5A512CB-86EA-4E1B-BFA0-9A42701FCD27}"/>
              </a:ext>
            </a:extLst>
          </p:cNvPr>
          <p:cNvSpPr txBox="1"/>
          <p:nvPr/>
        </p:nvSpPr>
        <p:spPr>
          <a:xfrm>
            <a:off x="406403" y="365879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1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1/4</a:t>
            </a:r>
          </a:p>
        </p:txBody>
      </p:sp>
    </p:spTree>
    <p:extLst>
      <p:ext uri="{BB962C8B-B14F-4D97-AF65-F5344CB8AC3E}">
        <p14:creationId xmlns:p14="http://schemas.microsoft.com/office/powerpoint/2010/main" val="401831905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653137"/>
            <a:ext cx="8991600" cy="5280025"/>
          </a:xfrm>
        </p:spPr>
        <p:txBody>
          <a:bodyPr anchor="ctr">
            <a:noAutofit/>
          </a:bodyPr>
          <a:lstStyle/>
          <a:p>
            <a:pPr>
              <a:lnSpc>
                <a:spcPct val="150000"/>
              </a:lnSpc>
            </a:pP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祂賜下應許，要擴張我的境界，因祂賜能力我必站立，</a:t>
            </a:r>
            <a:b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祂賜下應許，要堅固我的信心，我必不驚慌，必不害怕。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5A512CB-86EA-4E1B-BFA0-9A42701FCD27}"/>
              </a:ext>
            </a:extLst>
          </p:cNvPr>
          <p:cNvSpPr txBox="1"/>
          <p:nvPr/>
        </p:nvSpPr>
        <p:spPr>
          <a:xfrm>
            <a:off x="406403" y="365879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1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2/4</a:t>
            </a:r>
          </a:p>
        </p:txBody>
      </p:sp>
    </p:spTree>
    <p:extLst>
      <p:ext uri="{BB962C8B-B14F-4D97-AF65-F5344CB8AC3E}">
        <p14:creationId xmlns:p14="http://schemas.microsoft.com/office/powerpoint/2010/main" val="151912840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653137"/>
            <a:ext cx="8991600" cy="5280025"/>
          </a:xfrm>
        </p:spPr>
        <p:txBody>
          <a:bodyPr anchor="ctr">
            <a:noAutofit/>
          </a:bodyPr>
          <a:lstStyle/>
          <a:p>
            <a:pPr>
              <a:lnSpc>
                <a:spcPct val="150000"/>
              </a:lnSpc>
            </a:pP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我要歌唱，要大聲的歌唱，</a:t>
            </a:r>
            <a:br>
              <a:rPr lang="en-US" altLang="zh-TW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我要歡呼，要揚聲地歡呼，</a:t>
            </a:r>
            <a:b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我要歡心地跳舞，為祂而跳舞，我要讚美，還要揚聲讚美，</a:t>
            </a:r>
            <a:endParaRPr lang="en-US" sz="4267" b="1" dirty="0">
              <a:latin typeface="+mn-ea"/>
              <a:ea typeface="+mn-ea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5A512CB-86EA-4E1B-BFA0-9A42701FCD27}"/>
              </a:ext>
            </a:extLst>
          </p:cNvPr>
          <p:cNvSpPr txBox="1"/>
          <p:nvPr/>
        </p:nvSpPr>
        <p:spPr>
          <a:xfrm>
            <a:off x="406403" y="365879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1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3/4</a:t>
            </a:r>
          </a:p>
        </p:txBody>
      </p:sp>
    </p:spTree>
    <p:extLst>
      <p:ext uri="{BB962C8B-B14F-4D97-AF65-F5344CB8AC3E}">
        <p14:creationId xmlns:p14="http://schemas.microsoft.com/office/powerpoint/2010/main" val="396519045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653137"/>
            <a:ext cx="8991600" cy="5280025"/>
          </a:xfrm>
        </p:spPr>
        <p:txBody>
          <a:bodyPr anchor="ctr">
            <a:noAutofit/>
          </a:bodyPr>
          <a:lstStyle/>
          <a:p>
            <a:pPr>
              <a:lnSpc>
                <a:spcPct val="150000"/>
              </a:lnSpc>
            </a:pP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祂賜下應許，要擴張我的境界，因祂賜能力我必站立，</a:t>
            </a:r>
            <a:b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TW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祂賜下應許，要堅固我的信心，我必不驚慌，必不害怕。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5A512CB-86EA-4E1B-BFA0-9A42701FCD27}"/>
              </a:ext>
            </a:extLst>
          </p:cNvPr>
          <p:cNvSpPr txBox="1"/>
          <p:nvPr/>
        </p:nvSpPr>
        <p:spPr>
          <a:xfrm>
            <a:off x="406403" y="365879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1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4/4</a:t>
            </a:r>
          </a:p>
        </p:txBody>
      </p:sp>
    </p:spTree>
    <p:extLst>
      <p:ext uri="{BB962C8B-B14F-4D97-AF65-F5344CB8AC3E}">
        <p14:creationId xmlns:p14="http://schemas.microsoft.com/office/powerpoint/2010/main" val="125958830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171</Words>
  <Application>Microsoft Office PowerPoint</Application>
  <PresentationFormat>Widescreen</PresentationFormat>
  <Paragraphs>13</Paragraphs>
  <Slides>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DFPBiaoKaiW5-HPinIn1NUU</vt:lpstr>
      <vt:lpstr>黑体</vt:lpstr>
      <vt:lpstr>Arial</vt:lpstr>
      <vt:lpstr>Calibri</vt:lpstr>
      <vt:lpstr>Theme86</vt:lpstr>
      <vt:lpstr>5_Office Theme</vt:lpstr>
      <vt:lpstr>PowerPoint Presentation</vt:lpstr>
      <vt:lpstr>我要歌唱，要大聲的歌唱， 我要歡呼，要揚聲地歡呼， 我要歡心地跳舞，為祂而跳舞，我要讚美，還要揚聲讚美，</vt:lpstr>
      <vt:lpstr>祂賜下應許，要擴張我的境界，因祂賜能力我必站立， 祂賜下應許，要堅固我的信心，我必不驚慌，必不害怕。</vt:lpstr>
      <vt:lpstr>我要歌唱，要大聲的歌唱， 我要歡呼，要揚聲地歡呼， 我要歡心地跳舞，為祂而跳舞，我要讚美，還要揚聲讚美，</vt:lpstr>
      <vt:lpstr>祂賜下應許，要擴張我的境界，因祂賜能力我必站立， 祂賜下應許，要堅固我的信心，我必不驚慌，必不害怕。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Qian</dc:creator>
  <cp:lastModifiedBy>Qian</cp:lastModifiedBy>
  <cp:revision>2</cp:revision>
  <dcterms:created xsi:type="dcterms:W3CDTF">2022-06-14T00:32:04Z</dcterms:created>
  <dcterms:modified xsi:type="dcterms:W3CDTF">2022-06-14T00:32:25Z</dcterms:modified>
</cp:coreProperties>
</file>