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2"/>
  </p:notesMasterIdLst>
  <p:sldIdLst>
    <p:sldId id="262" r:id="rId3"/>
    <p:sldId id="6517" r:id="rId4"/>
    <p:sldId id="6518" r:id="rId5"/>
    <p:sldId id="6522" r:id="rId6"/>
    <p:sldId id="6523" r:id="rId7"/>
    <p:sldId id="6519" r:id="rId8"/>
    <p:sldId id="6520" r:id="rId9"/>
    <p:sldId id="6521" r:id="rId10"/>
    <p:sldId id="653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3A80F6-67BA-4D15-A310-954349B3565F}" type="datetimeFigureOut">
              <a:rPr lang="en-US" smtClean="0"/>
              <a:t>7/11/2022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2CCAE-5870-4326-8818-52E66E2C5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71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3298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3675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01597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16129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77918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6123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45371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1878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0398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3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385392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5899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263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7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0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336800" y="2686653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 dirty="0" err="1">
                <a:solidFill>
                  <a:srgbClr val="663300">
                    <a:alpha val="100000"/>
                  </a:srgb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千万个理由</a:t>
            </a:r>
            <a:r>
              <a:rPr lang="en-US" sz="6400" b="1" dirty="0">
                <a:solidFill>
                  <a:srgbClr val="663300">
                    <a:alpha val="100000"/>
                  </a:srgb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
</a:t>
            </a:r>
            <a:r>
              <a:rPr lang="en-US" sz="4267" b="1" dirty="0">
                <a:solidFill>
                  <a:srgbClr val="663300">
                    <a:alpha val="100000"/>
                  </a:srgb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10,000 Reasons</a:t>
            </a:r>
            <a:r>
              <a:rPr lang="zh-TW" altLang="en-US" sz="4267" b="1" dirty="0">
                <a:solidFill>
                  <a:srgbClr val="663300">
                    <a:alpha val="100000"/>
                  </a:srgb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zh-TW" sz="4267" b="1" dirty="0">
                <a:solidFill>
                  <a:srgbClr val="663300">
                    <a:alpha val="100000"/>
                  </a:srgb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(Bless the Lord)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7000" y="584202"/>
            <a:ext cx="9398000" cy="6042025"/>
          </a:xfrm>
        </p:spPr>
        <p:txBody>
          <a:bodyPr>
            <a:noAutofit/>
          </a:bodyPr>
          <a:lstStyle/>
          <a:p>
            <a: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颂赞主 我的灵我的魂</a:t>
            </a:r>
            <a:b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尊崇祂的圣名</a:t>
            </a:r>
            <a:b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尽全心和全力 歌颂祢</a:t>
            </a:r>
            <a:b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我尊崇祢的圣名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8A98FF-E6D4-48FB-A060-0124C4E5752D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1/8</a:t>
            </a:r>
          </a:p>
        </p:txBody>
      </p:sp>
    </p:spTree>
    <p:extLst>
      <p:ext uri="{BB962C8B-B14F-4D97-AF65-F5344CB8AC3E}">
        <p14:creationId xmlns:p14="http://schemas.microsoft.com/office/powerpoint/2010/main" val="303081135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7000" y="584202"/>
            <a:ext cx="9398000" cy="6042025"/>
          </a:xfrm>
        </p:spPr>
        <p:txBody>
          <a:bodyPr>
            <a:noAutofit/>
          </a:bodyPr>
          <a:lstStyle/>
          <a:p>
            <a: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太阳升起 新的一天来临</a:t>
            </a:r>
            <a:b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就是要再来 歌颂我神</a:t>
            </a:r>
            <a:b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无论将要面对是</a:t>
            </a:r>
            <a:b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顺境或是逆境</a:t>
            </a:r>
            <a:b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当夜晚来临 仍要歌颂祢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8A98FF-E6D4-48FB-A060-0124C4E5752D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2/8</a:t>
            </a:r>
          </a:p>
        </p:txBody>
      </p:sp>
    </p:spTree>
    <p:extLst>
      <p:ext uri="{BB962C8B-B14F-4D97-AF65-F5344CB8AC3E}">
        <p14:creationId xmlns:p14="http://schemas.microsoft.com/office/powerpoint/2010/main" val="366921915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6402" y="584202"/>
            <a:ext cx="11582399" cy="6042025"/>
          </a:xfrm>
        </p:spPr>
        <p:txBody>
          <a:bodyPr>
            <a:noAutofit/>
          </a:bodyPr>
          <a:lstStyle/>
          <a:p>
            <a:r>
              <a:rPr lang="en-US" altLang="zh-TW" sz="5333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Bless the Lord, O my soul,</a:t>
            </a:r>
            <a:br>
              <a:rPr lang="en-US" altLang="zh-TW" sz="5333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5333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 my soul, worship His holy name.</a:t>
            </a:r>
            <a:br>
              <a:rPr lang="en-US" altLang="zh-TW" sz="5333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5333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Sing like never before, O my soul.</a:t>
            </a:r>
            <a:br>
              <a:rPr lang="en-US" altLang="zh-TW" sz="5333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5333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I’ll worship Your holy name.</a:t>
            </a:r>
            <a:endParaRPr lang="zh-TW" altLang="en-US" sz="5333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8A98FF-E6D4-48FB-A060-0124C4E5752D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3/8</a:t>
            </a:r>
          </a:p>
        </p:txBody>
      </p:sp>
    </p:spTree>
    <p:extLst>
      <p:ext uri="{BB962C8B-B14F-4D97-AF65-F5344CB8AC3E}">
        <p14:creationId xmlns:p14="http://schemas.microsoft.com/office/powerpoint/2010/main" val="154587502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6402" y="584202"/>
            <a:ext cx="11582399" cy="6042025"/>
          </a:xfrm>
        </p:spPr>
        <p:txBody>
          <a:bodyPr>
            <a:noAutofit/>
          </a:bodyPr>
          <a:lstStyle/>
          <a:p>
            <a:r>
              <a:rPr lang="en-US" altLang="zh-TW" sz="4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 sun comes up,</a:t>
            </a:r>
            <a:br>
              <a:rPr lang="en-US" altLang="zh-TW" sz="4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4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it’s a new day dawning;</a:t>
            </a:r>
            <a:br>
              <a:rPr lang="en-US" altLang="zh-TW" sz="4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4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It’s time to sing Your song again.</a:t>
            </a:r>
            <a:br>
              <a:rPr lang="en-US" altLang="zh-TW" sz="4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4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Whatever may pass</a:t>
            </a:r>
            <a:br>
              <a:rPr lang="en-US" altLang="zh-TW" sz="4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4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and whatever lies before me,</a:t>
            </a:r>
            <a:br>
              <a:rPr lang="en-US" altLang="zh-TW" sz="4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4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Let me be singing</a:t>
            </a:r>
            <a:br>
              <a:rPr lang="en-US" altLang="zh-TW" sz="4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4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when the evening comes.</a:t>
            </a:r>
            <a:endParaRPr lang="zh-TW" altLang="en-US" sz="4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8A98FF-E6D4-48FB-A060-0124C4E5752D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4/8</a:t>
            </a:r>
          </a:p>
        </p:txBody>
      </p:sp>
    </p:spTree>
    <p:extLst>
      <p:ext uri="{BB962C8B-B14F-4D97-AF65-F5344CB8AC3E}">
        <p14:creationId xmlns:p14="http://schemas.microsoft.com/office/powerpoint/2010/main" val="37457155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7000" y="584202"/>
            <a:ext cx="9398000" cy="6042025"/>
          </a:xfrm>
        </p:spPr>
        <p:txBody>
          <a:bodyPr>
            <a:noAutofit/>
          </a:bodyPr>
          <a:lstStyle/>
          <a:p>
            <a: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颂赞主 我的灵我的魂</a:t>
            </a:r>
            <a:b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尊崇祂的圣名</a:t>
            </a:r>
            <a:b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尽全心和全力 歌颂祢</a:t>
            </a:r>
            <a:b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我尊崇祢的圣名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8A98FF-E6D4-48FB-A060-0124C4E5752D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5/8</a:t>
            </a:r>
          </a:p>
        </p:txBody>
      </p:sp>
    </p:spTree>
    <p:extLst>
      <p:ext uri="{BB962C8B-B14F-4D97-AF65-F5344CB8AC3E}">
        <p14:creationId xmlns:p14="http://schemas.microsoft.com/office/powerpoint/2010/main" val="366251645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3300" y="653136"/>
            <a:ext cx="10185400" cy="6042025"/>
          </a:xfrm>
        </p:spPr>
        <p:txBody>
          <a:bodyPr>
            <a:noAutofit/>
          </a:bodyPr>
          <a:lstStyle/>
          <a:p>
            <a: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丰盛慈爱 且不轻易发怒</a:t>
            </a:r>
            <a:b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祢名至高 祢的心宽容</a:t>
            </a:r>
            <a:b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因祢的美善 不住地歌颂祢</a:t>
            </a:r>
            <a:b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千万个理由 我要敬拜祢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8A98FF-E6D4-48FB-A060-0124C4E5752D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6/8</a:t>
            </a:r>
          </a:p>
        </p:txBody>
      </p:sp>
    </p:spTree>
    <p:extLst>
      <p:ext uri="{BB962C8B-B14F-4D97-AF65-F5344CB8AC3E}">
        <p14:creationId xmlns:p14="http://schemas.microsoft.com/office/powerpoint/2010/main" val="144577664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7000" y="584202"/>
            <a:ext cx="9398000" cy="6042025"/>
          </a:xfrm>
        </p:spPr>
        <p:txBody>
          <a:bodyPr>
            <a:noAutofit/>
          </a:bodyPr>
          <a:lstStyle/>
          <a:p>
            <a: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颂赞主 我的灵我的魂</a:t>
            </a:r>
            <a:b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尊崇祂的圣名</a:t>
            </a:r>
            <a:b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尽全心和全力 歌颂祢</a:t>
            </a:r>
            <a:b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6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我尊崇祢的圣名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8A98FF-E6D4-48FB-A060-0124C4E5752D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7/8</a:t>
            </a:r>
          </a:p>
        </p:txBody>
      </p:sp>
    </p:spTree>
    <p:extLst>
      <p:ext uri="{BB962C8B-B14F-4D97-AF65-F5344CB8AC3E}">
        <p14:creationId xmlns:p14="http://schemas.microsoft.com/office/powerpoint/2010/main" val="4228418471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7000" y="584202"/>
            <a:ext cx="9398000" cy="6042025"/>
          </a:xfrm>
        </p:spPr>
        <p:txBody>
          <a:bodyPr>
            <a:noAutofit/>
          </a:bodyPr>
          <a:lstStyle/>
          <a:p>
            <a:r>
              <a:rPr lang="zh-TW" altLang="en-US" sz="8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尽全心和全力</a:t>
            </a:r>
            <a:br>
              <a:rPr lang="en-US" altLang="zh-TW" sz="8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8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歌颂祢</a:t>
            </a:r>
            <a:br>
              <a:rPr lang="zh-TW" altLang="en-US" sz="8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8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我尊崇祢的圣名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8A98FF-E6D4-48FB-A060-0124C4E5752D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8/8</a:t>
            </a:r>
          </a:p>
        </p:txBody>
      </p:sp>
    </p:spTree>
    <p:extLst>
      <p:ext uri="{BB962C8B-B14F-4D97-AF65-F5344CB8AC3E}">
        <p14:creationId xmlns:p14="http://schemas.microsoft.com/office/powerpoint/2010/main" val="68764546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292</Words>
  <Application>Microsoft Office PowerPoint</Application>
  <PresentationFormat>Widescreen</PresentationFormat>
  <Paragraphs>25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 Unicode MS</vt:lpstr>
      <vt:lpstr>黑体</vt:lpstr>
      <vt:lpstr>Arial</vt:lpstr>
      <vt:lpstr>Calibri</vt:lpstr>
      <vt:lpstr>Theme58</vt:lpstr>
      <vt:lpstr>4_Office Theme</vt:lpstr>
      <vt:lpstr>PowerPoint Presentation</vt:lpstr>
      <vt:lpstr>颂赞主 我的灵我的魂 尊崇祂的圣名 尽全心和全力 歌颂祢 我尊崇祢的圣名</vt:lpstr>
      <vt:lpstr>太阳升起 新的一天来临 就是要再来 歌颂我神 无论将要面对是 顺境或是逆境 当夜晚来临 仍要歌颂祢</vt:lpstr>
      <vt:lpstr>Bless the Lord, O my soul, O my soul, worship His holy name. Sing like never before, O my soul. I’ll worship Your holy name.</vt:lpstr>
      <vt:lpstr>The sun comes up, it’s a new day dawning; It’s time to sing Your song again. Whatever may pass and whatever lies before me, Let me be singing when the evening comes.</vt:lpstr>
      <vt:lpstr>颂赞主 我的灵我的魂 尊崇祂的圣名 尽全心和全力 歌颂祢 我尊崇祢的圣名</vt:lpstr>
      <vt:lpstr>丰盛慈爱 且不轻易发怒 祢名至高 祢的心宽容 因祢的美善 不住地歌颂祢 千万个理由 我要敬拜祢</vt:lpstr>
      <vt:lpstr>颂赞主 我的灵我的魂 尊崇祂的圣名 尽全心和全力 歌颂祢 我尊崇祢的圣名</vt:lpstr>
      <vt:lpstr>尽全心和全力 歌颂祢 我尊崇祢的圣名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1</cp:revision>
  <dcterms:created xsi:type="dcterms:W3CDTF">2022-07-11T17:14:57Z</dcterms:created>
  <dcterms:modified xsi:type="dcterms:W3CDTF">2022-07-11T17:15:12Z</dcterms:modified>
</cp:coreProperties>
</file>