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2"/>
  </p:notesMasterIdLst>
  <p:sldIdLst>
    <p:sldId id="269" r:id="rId3"/>
    <p:sldId id="6502" r:id="rId4"/>
    <p:sldId id="6503" r:id="rId5"/>
    <p:sldId id="6505" r:id="rId6"/>
    <p:sldId id="6506" r:id="rId7"/>
    <p:sldId id="6504" r:id="rId8"/>
    <p:sldId id="6507" r:id="rId9"/>
    <p:sldId id="6508" r:id="rId10"/>
    <p:sldId id="650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27521-20EA-48E9-BA6D-B5115A57ACC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49BD4-774B-4F20-8E02-6A2A284D3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110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0738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7540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797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609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5998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9984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10155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419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9515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51692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33618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63959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379398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24300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1930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47054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41706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21338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92746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72840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7468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5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何等恩典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How Could It Be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以真诚的心 降服在祢面前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开我心眼 使我看见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以感恩的心 领受生命活水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从祢而来的温柔谦卑</a:t>
            </a:r>
            <a:endParaRPr lang="en-US" altLang="zh-TW" sz="3200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BA76D1-5BD0-413D-BA3C-C601785C3D5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1/8</a:t>
            </a:r>
          </a:p>
        </p:txBody>
      </p:sp>
    </p:spTree>
    <p:extLst>
      <p:ext uri="{BB962C8B-B14F-4D97-AF65-F5344CB8AC3E}">
        <p14:creationId xmlns:p14="http://schemas.microsoft.com/office/powerpoint/2010/main" val="163020163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何等恩典 祢竟然在乎我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何等恩典 祢宝血为我流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何等恩典 祢以尊贵荣耀为我冠冕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我的嘴 必充满赞美</a:t>
            </a:r>
            <a:endParaRPr lang="en-US" altLang="zh-TW" sz="3200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BA76D1-5BD0-413D-BA3C-C601785C3D5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2/8</a:t>
            </a:r>
          </a:p>
        </p:txBody>
      </p:sp>
    </p:spTree>
    <p:extLst>
      <p:ext uri="{BB962C8B-B14F-4D97-AF65-F5344CB8AC3E}">
        <p14:creationId xmlns:p14="http://schemas.microsoft.com/office/powerpoint/2010/main" val="169233032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以真诚的心 降服在祢面前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开我心眼 使我看见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以感恩的心 领受生命活水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从祢而来的温柔谦卑</a:t>
            </a:r>
            <a:endParaRPr lang="en-US" altLang="zh-TW" sz="3200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BA76D1-5BD0-413D-BA3C-C601785C3D5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3/8</a:t>
            </a:r>
          </a:p>
        </p:txBody>
      </p:sp>
    </p:spTree>
    <p:extLst>
      <p:ext uri="{BB962C8B-B14F-4D97-AF65-F5344CB8AC3E}">
        <p14:creationId xmlns:p14="http://schemas.microsoft.com/office/powerpoint/2010/main" val="333658330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何等恩典 祢竟然在乎我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何等恩典 祢宝血为我流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何等恩典 祢以尊贵荣耀为我冠冕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我的嘴 必充满赞美</a:t>
            </a:r>
            <a:endParaRPr lang="en-US" altLang="zh-TW" sz="3200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BA76D1-5BD0-413D-BA3C-C601785C3D5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4/8</a:t>
            </a:r>
          </a:p>
        </p:txBody>
      </p:sp>
    </p:spTree>
    <p:extLst>
      <p:ext uri="{BB962C8B-B14F-4D97-AF65-F5344CB8AC3E}">
        <p14:creationId xmlns:p14="http://schemas.microsoft.com/office/powerpoint/2010/main" val="87108359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祢已挪去 我所有枷锁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祢已挪去 我所有重担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祢已挪去 我所有伤悲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祢的名 配得所有颂赞</a:t>
            </a:r>
            <a:endParaRPr lang="en-US" altLang="zh-TW" sz="3200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BA76D1-5BD0-413D-BA3C-C601785C3D5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5/8</a:t>
            </a:r>
          </a:p>
        </p:txBody>
      </p:sp>
    </p:spTree>
    <p:extLst>
      <p:ext uri="{BB962C8B-B14F-4D97-AF65-F5344CB8AC3E}">
        <p14:creationId xmlns:p14="http://schemas.microsoft.com/office/powerpoint/2010/main" val="344720237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祢已挪去 我所有枷锁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祢已挪去 我所有重担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祢已挪去 我所有伤悲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祢的名 配得所有颂赞</a:t>
            </a:r>
            <a:endParaRPr lang="en-US" altLang="zh-TW" sz="3200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BA76D1-5BD0-413D-BA3C-C601785C3D5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6/8</a:t>
            </a:r>
          </a:p>
        </p:txBody>
      </p:sp>
    </p:spTree>
    <p:extLst>
      <p:ext uri="{BB962C8B-B14F-4D97-AF65-F5344CB8AC3E}">
        <p14:creationId xmlns:p14="http://schemas.microsoft.com/office/powerpoint/2010/main" val="377486017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何等恩典 祢竟然在乎我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何等恩典 祢宝血为我流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何等恩典 祢以尊贵荣耀为我冠冕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我的嘴 必充满赞美</a:t>
            </a:r>
            <a:endParaRPr lang="en-US" altLang="zh-TW" sz="3200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BA76D1-5BD0-413D-BA3C-C601785C3D5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7/8</a:t>
            </a:r>
          </a:p>
        </p:txBody>
      </p:sp>
    </p:spTree>
    <p:extLst>
      <p:ext uri="{BB962C8B-B14F-4D97-AF65-F5344CB8AC3E}">
        <p14:creationId xmlns:p14="http://schemas.microsoft.com/office/powerpoint/2010/main" val="221173388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何等恩典 祢以尊贵荣耀为我冠冕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我的嘴 必充满赞美</a:t>
            </a:r>
            <a:br>
              <a:rPr lang="en-US" altLang="zh-CN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何等恩典 祢以尊贵荣耀为我冠冕</a:t>
            </a:r>
            <a:b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Calibri" panose="020F0502020204030204" pitchFamily="34" charset="0"/>
              </a:rPr>
              <a:t>我的嘴 必充满赞美</a:t>
            </a:r>
            <a:endParaRPr lang="en-US" altLang="zh-TW" sz="3200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BA76D1-5BD0-413D-BA3C-C601785C3D5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8/8</a:t>
            </a:r>
          </a:p>
        </p:txBody>
      </p:sp>
    </p:spTree>
    <p:extLst>
      <p:ext uri="{BB962C8B-B14F-4D97-AF65-F5344CB8AC3E}">
        <p14:creationId xmlns:p14="http://schemas.microsoft.com/office/powerpoint/2010/main" val="3792839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Widescreen</PresentationFormat>
  <Paragraphs>25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黑体</vt:lpstr>
      <vt:lpstr>Arial</vt:lpstr>
      <vt:lpstr>Calibri</vt:lpstr>
      <vt:lpstr>Theme5</vt:lpstr>
      <vt:lpstr>4_Office Theme</vt:lpstr>
      <vt:lpstr>PowerPoint Presentation</vt:lpstr>
      <vt:lpstr>以真诚的心 降服在祢面前 开我心眼 使我看见 以感恩的心 领受生命活水 从祢而来的温柔谦卑</vt:lpstr>
      <vt:lpstr>何等恩典 祢竟然在乎我 何等恩典 祢宝血为我流 何等恩典 祢以尊贵荣耀为我冠冕 我的嘴 必充满赞美</vt:lpstr>
      <vt:lpstr>以真诚的心 降服在祢面前 开我心眼 使我看见 以感恩的心 领受生命活水 从祢而来的温柔谦卑</vt:lpstr>
      <vt:lpstr>何等恩典 祢竟然在乎我 何等恩典 祢宝血为我流 何等恩典 祢以尊贵荣耀为我冠冕 我的嘴 必充满赞美</vt:lpstr>
      <vt:lpstr>祢已挪去 我所有枷锁 祢已挪去 我所有重担 祢已挪去 我所有伤悲 祢的名 配得所有颂赞</vt:lpstr>
      <vt:lpstr>祢已挪去 我所有枷锁 祢已挪去 我所有重担 祢已挪去 我所有伤悲 祢的名 配得所有颂赞</vt:lpstr>
      <vt:lpstr>何等恩典 祢竟然在乎我 何等恩典 祢宝血为我流 何等恩典 祢以尊贵荣耀为我冠冕 我的嘴 必充满赞美</vt:lpstr>
      <vt:lpstr>何等恩典 祢以尊贵荣耀为我冠冕 我的嘴 必充满赞美 何等恩典 祢以尊贵荣耀为我冠冕 我的嘴 必充满赞美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2022-03-01T04:26:53Z</dcterms:created>
  <dcterms:modified xsi:type="dcterms:W3CDTF">2022-03-01T04:27:15Z</dcterms:modified>
</cp:coreProperties>
</file>