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8"/>
  </p:notesMasterIdLst>
  <p:sldIdLst>
    <p:sldId id="271" r:id="rId3"/>
    <p:sldId id="6509" r:id="rId4"/>
    <p:sldId id="6510" r:id="rId5"/>
    <p:sldId id="6511" r:id="rId6"/>
    <p:sldId id="651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4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D33D03-734A-4905-ADDC-9FC962A04F44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36C07C-29F8-4F4B-8D90-4169367D8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720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162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5917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3849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9059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447696"/>
      </p:ext>
    </p:extLst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59875"/>
      </p:ext>
    </p:extLst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622864"/>
      </p:ext>
    </p:extLst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6776946"/>
      </p:ext>
    </p:extLst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808261"/>
      </p:ext>
    </p:extLst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550385"/>
      </p:ext>
    </p:extLst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266877"/>
      </p:ext>
    </p:extLst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052828"/>
      </p:ext>
    </p:extLst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892629"/>
      </p:ext>
    </p:extLst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614778"/>
      </p:ext>
    </p:extLst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084739"/>
      </p:ext>
    </p:extLst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3256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24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>
    <p:wipe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十架為我榮耀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192, Near the Cross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0" y="1193801"/>
            <a:ext cx="87630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求主使我依十架，在彼有生命水，由各各他山流下，白白赦我眾罪。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十字架，十字架，永是我的榮耀！我眾罪都洗清潔，惟靠耶穌寶血！ </a:t>
            </a:r>
            <a:br>
              <a:rPr lang="zh-TW" altLang="en-US" sz="3200" dirty="0"/>
            </a:br>
            <a:br>
              <a:rPr lang="zh-TW" altLang="en-US" sz="1400" dirty="0"/>
            </a:br>
            <a:r>
              <a:rPr lang="en-US" altLang="zh-TW" sz="1800" dirty="0"/>
              <a:t> </a:t>
            </a:r>
            <a:r>
              <a:rPr lang="en-US" altLang="zh-TW" sz="2400" dirty="0"/>
              <a:t>Jesus, keep me near the cross, There a precious fountain—</a:t>
            </a:r>
            <a:br>
              <a:rPr lang="en-US" altLang="zh-TW" sz="2400" dirty="0"/>
            </a:br>
            <a:r>
              <a:rPr lang="en-US" altLang="zh-TW" sz="2400" dirty="0"/>
              <a:t>Free to all, a healing stream— Flows from </a:t>
            </a:r>
            <a:r>
              <a:rPr lang="en-US" altLang="zh-TW" sz="2400" dirty="0" err="1"/>
              <a:t>Calv’ry’s</a:t>
            </a:r>
            <a:r>
              <a:rPr lang="en-US" altLang="zh-TW" sz="2400" dirty="0"/>
              <a:t> mountain. </a:t>
            </a:r>
            <a:br>
              <a:rPr lang="en-US" altLang="zh-TW" sz="2400" dirty="0"/>
            </a:br>
            <a:r>
              <a:rPr lang="en-US" altLang="zh-TW" sz="2400" dirty="0"/>
              <a:t> In the cross, in the cross, Be my glory ever;</a:t>
            </a:r>
            <a:br>
              <a:rPr lang="en-US" altLang="zh-TW" sz="2400" dirty="0"/>
            </a:br>
            <a:r>
              <a:rPr lang="en-US" altLang="zh-TW" sz="2400" dirty="0"/>
              <a:t>Till my </a:t>
            </a:r>
            <a:r>
              <a:rPr lang="en-US" altLang="zh-TW" sz="2400" dirty="0" err="1"/>
              <a:t>raptured</a:t>
            </a:r>
            <a:r>
              <a:rPr lang="en-US" altLang="zh-TW" sz="2400" dirty="0"/>
              <a:t> soul shall find Rest beyond the river. </a:t>
            </a:r>
            <a:br>
              <a:rPr lang="en-US" altLang="zh-TW" sz="2400" dirty="0"/>
            </a:b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8F4ED3-D782-4E7A-A6FF-8543B097681C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1/4</a:t>
            </a:r>
          </a:p>
        </p:txBody>
      </p:sp>
    </p:spTree>
    <p:extLst>
      <p:ext uri="{BB962C8B-B14F-4D97-AF65-F5344CB8AC3E}">
        <p14:creationId xmlns:p14="http://schemas.microsoft.com/office/powerpoint/2010/main" val="5668139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838202"/>
            <a:ext cx="8686800" cy="55848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我與主同釘十架，和祂同葬同活，今基督居住我心，不再是我活著。 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十字架，十字架，永是我的榮耀！我眾罪都洗清潔，惟靠耶穌寶血！ </a:t>
            </a:r>
            <a:br>
              <a:rPr lang="zh-TW" altLang="en-US" sz="3200" dirty="0"/>
            </a:br>
            <a:br>
              <a:rPr lang="zh-TW" altLang="en-US" sz="1400" dirty="0"/>
            </a:br>
            <a:r>
              <a:rPr lang="en-US" altLang="zh-TW" sz="1800" dirty="0"/>
              <a:t> </a:t>
            </a:r>
            <a:r>
              <a:rPr lang="en-US" altLang="zh-TW" sz="2400" dirty="0"/>
              <a:t>Near the cross, a trembling soul, Love and Mercy found me;</a:t>
            </a:r>
            <a:br>
              <a:rPr lang="en-US" altLang="zh-TW" sz="2400" dirty="0"/>
            </a:br>
            <a:r>
              <a:rPr lang="en-US" altLang="zh-TW" sz="2400" dirty="0"/>
              <a:t>There the bright and morning star Sheds its beams around me. </a:t>
            </a:r>
            <a:br>
              <a:rPr lang="en-US" altLang="zh-TW" sz="2400" dirty="0"/>
            </a:br>
            <a:r>
              <a:rPr lang="en-US" altLang="zh-TW" sz="2400" dirty="0"/>
              <a:t> In the cross, in the cross, Be my glory ever;</a:t>
            </a:r>
            <a:br>
              <a:rPr lang="en-US" altLang="zh-TW" sz="2400" dirty="0"/>
            </a:br>
            <a:r>
              <a:rPr lang="en-US" altLang="zh-TW" sz="2400" dirty="0"/>
              <a:t>Till my </a:t>
            </a:r>
            <a:r>
              <a:rPr lang="en-US" altLang="zh-TW" sz="2400" dirty="0" err="1"/>
              <a:t>raptured</a:t>
            </a:r>
            <a:r>
              <a:rPr lang="en-US" altLang="zh-TW" sz="2400" dirty="0"/>
              <a:t> soul shall find Rest beyond the river. </a:t>
            </a:r>
            <a:br>
              <a:rPr lang="en-US" altLang="zh-TW" sz="2400" dirty="0"/>
            </a:b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468D8F-8EAA-4D09-970A-90F5F2F4564C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2/4</a:t>
            </a:r>
          </a:p>
        </p:txBody>
      </p:sp>
    </p:spTree>
    <p:extLst>
      <p:ext uri="{BB962C8B-B14F-4D97-AF65-F5344CB8AC3E}">
        <p14:creationId xmlns:p14="http://schemas.microsoft.com/office/powerpoint/2010/main" val="18290305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066802"/>
            <a:ext cx="86868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我立志不傳別的，只傳耶穌基督！並祂為我釘十架，復活作救贖主。 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十字架，十字架，永是我的榮耀！我眾罪都洗清潔，惟靠耶穌寶血！ </a:t>
            </a:r>
            <a:br>
              <a:rPr lang="zh-TW" altLang="en-US" sz="3200" dirty="0"/>
            </a:br>
            <a:br>
              <a:rPr lang="zh-TW" altLang="en-US" sz="1400" dirty="0"/>
            </a:br>
            <a:r>
              <a:rPr lang="en-US" altLang="zh-TW" sz="1800" dirty="0"/>
              <a:t> </a:t>
            </a:r>
            <a:r>
              <a:rPr lang="en-US" altLang="zh-TW" sz="2400" dirty="0"/>
              <a:t>Near the cross! O Lamb of God, Bring its scenes before me;</a:t>
            </a:r>
            <a:br>
              <a:rPr lang="en-US" altLang="zh-TW" sz="2400" dirty="0"/>
            </a:br>
            <a:r>
              <a:rPr lang="en-US" altLang="zh-TW" sz="2400" dirty="0"/>
              <a:t>Help me walk from day to day, With its shadows o’er me. </a:t>
            </a:r>
            <a:br>
              <a:rPr lang="en-US" altLang="zh-TW" sz="2400" dirty="0"/>
            </a:br>
            <a:r>
              <a:rPr lang="en-US" altLang="zh-TW" sz="2400" dirty="0"/>
              <a:t> In the cross, in the cross, Be my glory ever;</a:t>
            </a:r>
            <a:br>
              <a:rPr lang="en-US" altLang="zh-TW" sz="2400" dirty="0"/>
            </a:br>
            <a:r>
              <a:rPr lang="en-US" altLang="zh-TW" sz="2400" dirty="0"/>
              <a:t>Till my </a:t>
            </a:r>
            <a:r>
              <a:rPr lang="en-US" altLang="zh-TW" sz="2400" dirty="0" err="1"/>
              <a:t>raptured</a:t>
            </a:r>
            <a:r>
              <a:rPr lang="en-US" altLang="zh-TW" sz="2400" dirty="0"/>
              <a:t> soul shall find Rest beyond the river. </a:t>
            </a:r>
            <a:br>
              <a:rPr lang="en-US" altLang="zh-TW" sz="2400" dirty="0"/>
            </a:b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510D9B-242A-4BDE-9A3B-0EE910E32CA0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3/4</a:t>
            </a:r>
          </a:p>
        </p:txBody>
      </p:sp>
    </p:spTree>
    <p:extLst>
      <p:ext uri="{BB962C8B-B14F-4D97-AF65-F5344CB8AC3E}">
        <p14:creationId xmlns:p14="http://schemas.microsoft.com/office/powerpoint/2010/main" val="400461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十字架，十字架，永是我的榮耀！我眾罪都洗清潔，惟靠耶穌寶血！ </a:t>
            </a:r>
            <a:br>
              <a:rPr lang="zh-TW" altLang="en-US" sz="3200" dirty="0"/>
            </a:br>
            <a:br>
              <a:rPr lang="zh-TW" altLang="en-US" sz="1400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>
                <a:solidFill>
                  <a:schemeClr val="tx1"/>
                </a:solidFill>
              </a:rPr>
              <a:t> In the cross, in the cross, Be my glory ever;</a:t>
            </a:r>
            <a:br>
              <a:rPr lang="en-US" altLang="zh-TW" dirty="0">
                <a:solidFill>
                  <a:schemeClr val="tx1"/>
                </a:solidFill>
              </a:rPr>
            </a:br>
            <a:r>
              <a:rPr lang="en-US" altLang="zh-TW" dirty="0">
                <a:solidFill>
                  <a:schemeClr val="tx1"/>
                </a:solidFill>
              </a:rPr>
              <a:t>Till my raptured soul shall find Rest beyond the river. </a:t>
            </a:r>
            <a:br>
              <a:rPr lang="en-US" altLang="zh-TW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8F4ED3-D782-4E7A-A6FF-8543B097681C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4/4</a:t>
            </a:r>
          </a:p>
        </p:txBody>
      </p:sp>
    </p:spTree>
    <p:extLst>
      <p:ext uri="{BB962C8B-B14F-4D97-AF65-F5344CB8AC3E}">
        <p14:creationId xmlns:p14="http://schemas.microsoft.com/office/powerpoint/2010/main" val="10240999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392</Words>
  <Application>Microsoft Office PowerPoint</Application>
  <PresentationFormat>Widescreen</PresentationFormat>
  <Paragraphs>13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DFPBiaoKaiW5-HPinIn1NUU</vt:lpstr>
      <vt:lpstr>黑体</vt:lpstr>
      <vt:lpstr>Arial</vt:lpstr>
      <vt:lpstr>Calibri</vt:lpstr>
      <vt:lpstr>Theme64</vt:lpstr>
      <vt:lpstr>2_Office Theme</vt:lpstr>
      <vt:lpstr>PowerPoint Presentation</vt:lpstr>
      <vt:lpstr>求主使我依十架，在彼有生命水，由各各他山流下，白白赦我眾罪。 十字架，十字架，永是我的榮耀！我眾罪都洗清潔，惟靠耶穌寶血！    Jesus, keep me near the cross, There a precious fountain— Free to all, a healing stream— Flows from Calv’ry’s mountain.   In the cross, in the cross, Be my glory ever; Till my raptured soul shall find Rest beyond the river.  </vt:lpstr>
      <vt:lpstr>我與主同釘十架，和祂同葬同活，今基督居住我心，不再是我活著。  十字架，十字架，永是我的榮耀！我眾罪都洗清潔，惟靠耶穌寶血！    Near the cross, a trembling soul, Love and Mercy found me; There the bright and morning star Sheds its beams around me.   In the cross, in the cross, Be my glory ever; Till my raptured soul shall find Rest beyond the river.  </vt:lpstr>
      <vt:lpstr>我立志不傳別的，只傳耶穌基督！並祂為我釘十架，復活作救贖主。  十字架，十字架，永是我的榮耀！我眾罪都洗清潔，惟靠耶穌寶血！    Near the cross! O Lamb of God, Bring its scenes before me; Help me walk from day to day, With its shadows o’er me.   In the cross, in the cross, Be my glory ever; Till my raptured soul shall find Rest beyond the river.  </vt:lpstr>
      <vt:lpstr>十字架，十字架，永是我的榮耀！我眾罪都洗清潔，惟靠耶穌寶血！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2022-09-19T18:00:25Z</dcterms:created>
  <dcterms:modified xsi:type="dcterms:W3CDTF">2022-09-19T18:00:44Z</dcterms:modified>
</cp:coreProperties>
</file>