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1" name="Shape 10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Text"/>
          <p:cNvSpPr txBox="1"/>
          <p:nvPr>
            <p:ph type="title"/>
          </p:nvPr>
        </p:nvSpPr>
        <p:spPr>
          <a:xfrm>
            <a:off x="2389716" y="4800601"/>
            <a:ext cx="7315201" cy="566740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algn="l">
              <a:defRPr b="1"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92" name="Picture Placeholder 2"/>
          <p:cNvSpPr/>
          <p:nvPr>
            <p:ph type="pic" sz="half" idx="21"/>
          </p:nvPr>
        </p:nvSpPr>
        <p:spPr>
          <a:xfrm>
            <a:off x="2389716" y="612775"/>
            <a:ext cx="7315201" cy="4114800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2389716" y="5367339"/>
            <a:ext cx="7315201" cy="804864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lvl1pPr>
            <a:lvl2pPr marL="0" indent="457178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lvl2pPr>
            <a:lvl3pPr marL="0" indent="914353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lvl3pPr>
            <a:lvl4pPr marL="0" indent="1371531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lvl4pPr>
            <a:lvl5pPr marL="0" indent="1828708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Text"/>
          <p:cNvSpPr txBox="1"/>
          <p:nvPr>
            <p:ph type="title"/>
          </p:nvPr>
        </p:nvSpPr>
        <p:spPr>
          <a:xfrm>
            <a:off x="914400" y="2130429"/>
            <a:ext cx="10363200" cy="1470026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9" name="Body Level One…"/>
          <p:cNvSpPr txBox="1"/>
          <p:nvPr>
            <p:ph type="body" sz="quarter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spcBef>
                <a:spcPts val="700"/>
              </a:spcBef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0" indent="457178">
              <a:spcBef>
                <a:spcPts val="700"/>
              </a:spcBef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0" indent="914353">
              <a:spcBef>
                <a:spcPts val="700"/>
              </a:spcBef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0" indent="1371531">
              <a:spcBef>
                <a:spcPts val="700"/>
              </a:spcBef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0" indent="1828708">
              <a:spcBef>
                <a:spcPts val="700"/>
              </a:spcBef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20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25175" y="6019803"/>
            <a:ext cx="3537225" cy="600872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839200" y="6071075"/>
            <a:ext cx="3048000" cy="625798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idx="1"/>
          </p:nvPr>
        </p:nvSpPr>
        <p:spPr>
          <a:xfrm>
            <a:off x="609600" y="1600200"/>
            <a:ext cx="10972800" cy="4525964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342882" indent="-342882" algn="l">
              <a:spcBef>
                <a:spcPts val="700"/>
              </a:spcBef>
              <a:buSzPct val="100000"/>
              <a:buFont typeface="Arial"/>
              <a:buChar char="•"/>
              <a:defRPr sz="3200">
                <a:latin typeface="+mn-lt"/>
                <a:ea typeface="+mn-ea"/>
                <a:cs typeface="+mn-cs"/>
                <a:sym typeface="Calibri"/>
              </a:defRPr>
            </a:lvl1pPr>
            <a:lvl2pPr marL="783732" indent="-326556" algn="l">
              <a:spcBef>
                <a:spcPts val="700"/>
              </a:spcBef>
              <a:buSzPct val="100000"/>
              <a:buFont typeface="Arial"/>
              <a:buChar char="–"/>
              <a:defRPr sz="3200">
                <a:latin typeface="+mn-lt"/>
                <a:ea typeface="+mn-ea"/>
                <a:cs typeface="+mn-cs"/>
                <a:sym typeface="Calibri"/>
              </a:defRPr>
            </a:lvl2pPr>
            <a:lvl3pPr marL="1219138" indent="-304785" algn="l">
              <a:spcBef>
                <a:spcPts val="700"/>
              </a:spcBef>
              <a:buSzPct val="100000"/>
              <a:buFont typeface="Arial"/>
              <a:buChar char="•"/>
              <a:defRPr sz="3200">
                <a:latin typeface="+mn-lt"/>
                <a:ea typeface="+mn-ea"/>
                <a:cs typeface="+mn-cs"/>
                <a:sym typeface="Calibri"/>
              </a:defRPr>
            </a:lvl3pPr>
            <a:lvl4pPr marL="1737273" indent="-365742" algn="l">
              <a:spcBef>
                <a:spcPts val="700"/>
              </a:spcBef>
              <a:buSzPct val="100000"/>
              <a:buFont typeface="Arial"/>
              <a:buChar char="–"/>
              <a:defRPr sz="3200">
                <a:latin typeface="+mn-lt"/>
                <a:ea typeface="+mn-ea"/>
                <a:cs typeface="+mn-cs"/>
                <a:sym typeface="Calibri"/>
              </a:defRPr>
            </a:lvl4pPr>
            <a:lvl5pPr marL="2194451" indent="-365742" algn="l">
              <a:spcBef>
                <a:spcPts val="700"/>
              </a:spcBef>
              <a:buSzPct val="100000"/>
              <a:buFont typeface="Arial"/>
              <a:buChar char="»"/>
              <a:defRPr sz="32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xfrm>
            <a:off x="963084" y="4406901"/>
            <a:ext cx="10363201" cy="1362076"/>
          </a:xfrm>
          <a:prstGeom prst="rect">
            <a:avLst/>
          </a:prstGeom>
        </p:spPr>
        <p:txBody>
          <a:bodyPr anchor="t">
            <a:normAutofit fontScale="100000" lnSpcReduction="0"/>
          </a:bodyPr>
          <a:lstStyle>
            <a:lvl1pPr algn="l">
              <a:defRPr b="1" cap="all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quarter" idx="1"/>
          </p:nvPr>
        </p:nvSpPr>
        <p:spPr>
          <a:xfrm>
            <a:off x="963084" y="2906713"/>
            <a:ext cx="10363201" cy="1500188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 algn="l">
              <a:spcBef>
                <a:spcPts val="400"/>
              </a:spcBef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0" indent="457178" algn="l">
              <a:spcBef>
                <a:spcPts val="400"/>
              </a:spcBef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0" indent="914353" algn="l">
              <a:spcBef>
                <a:spcPts val="400"/>
              </a:spcBef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0" indent="1371531" algn="l">
              <a:spcBef>
                <a:spcPts val="400"/>
              </a:spcBef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0" indent="1828708" algn="l">
              <a:spcBef>
                <a:spcPts val="400"/>
              </a:spcBef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half" idx="1"/>
          </p:nvPr>
        </p:nvSpPr>
        <p:spPr>
          <a:xfrm>
            <a:off x="609600" y="1600200"/>
            <a:ext cx="5384800" cy="4525964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342882" indent="-342882" algn="l">
              <a:spcBef>
                <a:spcPts val="600"/>
              </a:spcBef>
              <a:buSzPct val="100000"/>
              <a:buFont typeface="Arial"/>
              <a:buChar char="•"/>
              <a:defRPr sz="2800">
                <a:latin typeface="+mn-lt"/>
                <a:ea typeface="+mn-ea"/>
                <a:cs typeface="+mn-cs"/>
                <a:sym typeface="Calibri"/>
              </a:defRPr>
            </a:lvl1pPr>
            <a:lvl2pPr marL="790535" indent="-333359" algn="l">
              <a:spcBef>
                <a:spcPts val="600"/>
              </a:spcBef>
              <a:buSzPct val="100000"/>
              <a:buFont typeface="Arial"/>
              <a:buChar char="–"/>
              <a:defRPr sz="2800">
                <a:latin typeface="+mn-lt"/>
                <a:ea typeface="+mn-ea"/>
                <a:cs typeface="+mn-cs"/>
                <a:sym typeface="Calibri"/>
              </a:defRPr>
            </a:lvl2pPr>
            <a:lvl3pPr marL="1234377" indent="-320024" algn="l">
              <a:spcBef>
                <a:spcPts val="600"/>
              </a:spcBef>
              <a:buSzPct val="100000"/>
              <a:buFont typeface="Arial"/>
              <a:buChar char="•"/>
              <a:defRPr sz="2800">
                <a:latin typeface="+mn-lt"/>
                <a:ea typeface="+mn-ea"/>
                <a:cs typeface="+mn-cs"/>
                <a:sym typeface="Calibri"/>
              </a:defRPr>
            </a:lvl3pPr>
            <a:lvl4pPr marL="1727113" indent="-355582" algn="l">
              <a:spcBef>
                <a:spcPts val="600"/>
              </a:spcBef>
              <a:buSzPct val="100000"/>
              <a:buFont typeface="Arial"/>
              <a:buChar char="–"/>
              <a:defRPr sz="2800">
                <a:latin typeface="+mn-lt"/>
                <a:ea typeface="+mn-ea"/>
                <a:cs typeface="+mn-cs"/>
                <a:sym typeface="Calibri"/>
              </a:defRPr>
            </a:lvl4pPr>
            <a:lvl5pPr marL="2184291" indent="-355582" algn="l">
              <a:spcBef>
                <a:spcPts val="600"/>
              </a:spcBef>
              <a:buSzPct val="100000"/>
              <a:buFont typeface="Arial"/>
              <a:buChar char="»"/>
              <a:defRPr sz="28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sz="quarter" idx="1"/>
          </p:nvPr>
        </p:nvSpPr>
        <p:spPr>
          <a:xfrm>
            <a:off x="609600" y="1535112"/>
            <a:ext cx="5386917" cy="639764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lvl1pPr>
            <a:lvl2pPr marL="0" indent="457178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lvl2pPr>
            <a:lvl3pPr marL="0" indent="914353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lvl3pPr>
            <a:lvl4pPr marL="0" indent="1371531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lvl4pPr>
            <a:lvl5pPr marL="0" indent="1828708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Text Placeholder 4"/>
          <p:cNvSpPr/>
          <p:nvPr>
            <p:ph type="body" sz="quarter" idx="21"/>
          </p:nvPr>
        </p:nvSpPr>
        <p:spPr>
          <a:xfrm>
            <a:off x="6193369" y="1535112"/>
            <a:ext cx="5389035" cy="639765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/>
          <a:p>
            <a:pPr marL="0" indent="0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pPr>
          </a:p>
        </p:txBody>
      </p:sp>
      <p:sp>
        <p:nvSpPr>
          <p:cNvPr id="59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/>
          <p:cNvSpPr txBox="1"/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7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Text"/>
          <p:cNvSpPr txBox="1"/>
          <p:nvPr>
            <p:ph type="title"/>
          </p:nvPr>
        </p:nvSpPr>
        <p:spPr>
          <a:xfrm>
            <a:off x="609603" y="273049"/>
            <a:ext cx="4011084" cy="1162051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algn="l">
              <a:defRPr b="1"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2" name="Body Level One…"/>
          <p:cNvSpPr txBox="1"/>
          <p:nvPr>
            <p:ph type="body" idx="1"/>
          </p:nvPr>
        </p:nvSpPr>
        <p:spPr>
          <a:xfrm>
            <a:off x="4766733" y="273053"/>
            <a:ext cx="6815667" cy="5853114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342882" indent="-342882" algn="l">
              <a:spcBef>
                <a:spcPts val="700"/>
              </a:spcBef>
              <a:buSzPct val="100000"/>
              <a:buFont typeface="Arial"/>
              <a:buChar char="•"/>
              <a:defRPr sz="3200">
                <a:latin typeface="+mn-lt"/>
                <a:ea typeface="+mn-ea"/>
                <a:cs typeface="+mn-cs"/>
                <a:sym typeface="Calibri"/>
              </a:defRPr>
            </a:lvl1pPr>
            <a:lvl2pPr marL="783732" indent="-326556" algn="l">
              <a:spcBef>
                <a:spcPts val="700"/>
              </a:spcBef>
              <a:buSzPct val="100000"/>
              <a:buFont typeface="Arial"/>
              <a:buChar char="–"/>
              <a:defRPr sz="3200">
                <a:latin typeface="+mn-lt"/>
                <a:ea typeface="+mn-ea"/>
                <a:cs typeface="+mn-cs"/>
                <a:sym typeface="Calibri"/>
              </a:defRPr>
            </a:lvl2pPr>
            <a:lvl3pPr marL="1219138" indent="-304785" algn="l">
              <a:spcBef>
                <a:spcPts val="700"/>
              </a:spcBef>
              <a:buSzPct val="100000"/>
              <a:buFont typeface="Arial"/>
              <a:buChar char="•"/>
              <a:defRPr sz="3200">
                <a:latin typeface="+mn-lt"/>
                <a:ea typeface="+mn-ea"/>
                <a:cs typeface="+mn-cs"/>
                <a:sym typeface="Calibri"/>
              </a:defRPr>
            </a:lvl3pPr>
            <a:lvl4pPr marL="1737273" indent="-365742" algn="l">
              <a:spcBef>
                <a:spcPts val="700"/>
              </a:spcBef>
              <a:buSzPct val="100000"/>
              <a:buFont typeface="Arial"/>
              <a:buChar char="–"/>
              <a:defRPr sz="3200">
                <a:latin typeface="+mn-lt"/>
                <a:ea typeface="+mn-ea"/>
                <a:cs typeface="+mn-cs"/>
                <a:sym typeface="Calibri"/>
              </a:defRPr>
            </a:lvl4pPr>
            <a:lvl5pPr marL="2194451" indent="-365742" algn="l">
              <a:spcBef>
                <a:spcPts val="700"/>
              </a:spcBef>
              <a:buSzPct val="100000"/>
              <a:buFont typeface="Arial"/>
              <a:buChar char="»"/>
              <a:defRPr sz="32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3" name="Text Placeholder 3"/>
          <p:cNvSpPr/>
          <p:nvPr>
            <p:ph type="body" sz="half" idx="21"/>
          </p:nvPr>
        </p:nvSpPr>
        <p:spPr>
          <a:xfrm>
            <a:off x="609602" y="1435103"/>
            <a:ext cx="4011085" cy="46910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pP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9pPr>
    </p:titleStyle>
    <p:bodyStyle>
      <a:lvl1pPr marL="433189" marR="0" indent="-866378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1pPr>
      <a:lvl2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2pPr>
      <a:lvl3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3pPr>
      <a:lvl4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4pPr>
      <a:lvl5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5pPr>
      <a:lvl6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6pPr>
      <a:lvl7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7pPr>
      <a:lvl8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8pPr>
      <a:lvl9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1"/>
          <p:cNvSpPr txBox="1"/>
          <p:nvPr/>
        </p:nvSpPr>
        <p:spPr>
          <a:xfrm>
            <a:off x="2346960" y="2002790"/>
            <a:ext cx="8768080" cy="24714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0960" tIns="60960" rIns="60960" bIns="60960" anchor="ctr">
            <a:spAutoFit/>
          </a:bodyPr>
          <a:lstStyle/>
          <a:p>
            <a:pPr algn="ctr" defTabSz="1219169">
              <a:lnSpc>
                <a:spcPct val="120000"/>
              </a:lnSpc>
              <a:defRPr b="1" sz="6400">
                <a:solidFill>
                  <a:srgbClr val="663300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全然向你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algn="ctr" defTabSz="1219169">
              <a:lnSpc>
                <a:spcPct val="120000"/>
              </a:lnSpc>
              <a:defRPr b="1" sz="6400">
                <a:solidFill>
                  <a:srgbClr val="663300"/>
                </a:solidFill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All For You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3"/>
          <p:cNvSpPr txBox="1"/>
          <p:nvPr/>
        </p:nvSpPr>
        <p:spPr>
          <a:xfrm>
            <a:off x="50547" y="1290794"/>
            <a:ext cx="12808650" cy="446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ctr">
              <a:defRPr sz="4400"/>
            </a:pPr>
            <a:r>
              <a:rPr>
                <a:latin typeface="DFPBiaoKaiW5-HPinIn1NUU"/>
                <a:ea typeface="DFPBiaoKaiW5-HPinIn1NUU"/>
                <a:cs typeface="DFPBiaoKaiW5-HPinIn1NUU"/>
                <a:sym typeface="DFPBiaoKaiW5-HPinIn1NUU"/>
              </a:rPr>
              <a:t>當讚美的旋律響起  </a:t>
            </a:r>
            <a:endParaRPr>
              <a:latin typeface="DFPBiaoKaiW5-HPinIn1NUU"/>
              <a:ea typeface="DFPBiaoKaiW5-HPinIn1NUU"/>
              <a:cs typeface="DFPBiaoKaiW5-HPinIn1NUU"/>
              <a:sym typeface="DFPBiaoKaiW5-HPinIn1NUU"/>
            </a:endParaRPr>
          </a:p>
          <a:p>
            <a:pPr algn="ctr">
              <a:defRPr sz="4400"/>
            </a:pPr>
            <a:r>
              <a:rPr>
                <a:latin typeface="DFPBiaoKaiW5-HPinIn1NUU"/>
                <a:ea typeface="DFPBiaoKaiW5-HPinIn1NUU"/>
                <a:cs typeface="DFPBiaoKaiW5-HPinIn1NUU"/>
                <a:sym typeface="DFPBiaoKaiW5-HPinIn1NUU"/>
              </a:rPr>
              <a:t>我的心全然向祢</a:t>
            </a:r>
            <a:endParaRPr>
              <a:latin typeface="DFPBiaoKaiW5-HPinIn1NUU"/>
              <a:ea typeface="DFPBiaoKaiW5-HPinIn1NUU"/>
              <a:cs typeface="DFPBiaoKaiW5-HPinIn1NUU"/>
              <a:sym typeface="DFPBiaoKaiW5-HPinIn1NUU"/>
            </a:endParaRPr>
          </a:p>
          <a:p>
            <a:pPr algn="ctr">
              <a:defRPr sz="4400"/>
            </a:pPr>
            <a:r>
              <a:rPr>
                <a:latin typeface="DFPBiaoKaiW5-HPinIn1NUU"/>
                <a:ea typeface="DFPBiaoKaiW5-HPinIn1NUU"/>
                <a:cs typeface="DFPBiaoKaiW5-HPinIn1NUU"/>
                <a:sym typeface="DFPBiaoKaiW5-HPinIn1NUU"/>
              </a:rPr>
              <a:t>當聖靈的恩膏滿溢  </a:t>
            </a:r>
            <a:endParaRPr>
              <a:latin typeface="DFPBiaoKaiW5-HPinIn1NUU"/>
              <a:ea typeface="DFPBiaoKaiW5-HPinIn1NUU"/>
              <a:cs typeface="DFPBiaoKaiW5-HPinIn1NUU"/>
              <a:sym typeface="DFPBiaoKaiW5-HPinIn1NUU"/>
            </a:endParaRPr>
          </a:p>
          <a:p>
            <a:pPr algn="ctr">
              <a:defRPr sz="4400"/>
            </a:pPr>
            <a:r>
              <a:rPr>
                <a:latin typeface="DFPBiaoKaiW5-HPinIn1NUU"/>
                <a:ea typeface="DFPBiaoKaiW5-HPinIn1NUU"/>
                <a:cs typeface="DFPBiaoKaiW5-HPinIn1NUU"/>
                <a:sym typeface="DFPBiaoKaiW5-HPinIn1NUU"/>
              </a:rPr>
              <a:t>我的靈不再封閉</a:t>
            </a:r>
            <a:endParaRPr>
              <a:latin typeface="DFPBiaoKaiW5-HPinIn1NUU"/>
              <a:ea typeface="DFPBiaoKaiW5-HPinIn1NUU"/>
              <a:cs typeface="DFPBiaoKaiW5-HPinIn1NUU"/>
              <a:sym typeface="DFPBiaoKaiW5-HPinIn1NUU"/>
            </a:endParaRPr>
          </a:p>
          <a:p>
            <a:pPr>
              <a:defRPr b="1" cap="all" sz="4000"/>
            </a:pPr>
            <a:endParaRPr>
              <a:latin typeface="DFPBiaoKaiW5-HPinIn1NUU"/>
              <a:ea typeface="DFPBiaoKaiW5-HPinIn1NUU"/>
              <a:cs typeface="DFPBiaoKaiW5-HPinIn1NUU"/>
              <a:sym typeface="DFPBiaoKaiW5-HPinIn1NUU"/>
            </a:endParaRPr>
          </a:p>
        </p:txBody>
      </p:sp>
      <p:sp>
        <p:nvSpPr>
          <p:cNvPr id="106" name="TextBox 4"/>
          <p:cNvSpPr txBox="1"/>
          <p:nvPr/>
        </p:nvSpPr>
        <p:spPr>
          <a:xfrm>
            <a:off x="452121" y="279399"/>
            <a:ext cx="563165" cy="485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40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1/6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ectangle 3"/>
          <p:cNvSpPr txBox="1"/>
          <p:nvPr/>
        </p:nvSpPr>
        <p:spPr>
          <a:xfrm>
            <a:off x="1569719" y="903697"/>
            <a:ext cx="9052562" cy="40055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ctr" defTabSz="914353">
              <a:lnSpc>
                <a:spcPct val="120000"/>
              </a:lnSpc>
              <a:defRPr b="1" sz="4800">
                <a:latin typeface="Arial"/>
                <a:ea typeface="Arial"/>
                <a:cs typeface="Arial"/>
                <a:sym typeface="Arial"/>
              </a:defRPr>
            </a:pPr>
            <a:r>
              <a:rPr>
                <a:latin typeface="DFPBiaoKaiW5-HPinIn1NUU"/>
                <a:ea typeface="DFPBiaoKaiW5-HPinIn1NUU"/>
                <a:cs typeface="DFPBiaoKaiW5-HPinIn1NUU"/>
                <a:sym typeface="DFPBiaoKaiW5-HPinIn1NUU"/>
              </a:rPr>
              <a:t>讚美的清泉如春雨沐浴 </a:t>
            </a:r>
            <a:endParaRPr>
              <a:latin typeface="DFPBiaoKaiW5-HPinIn1NUU"/>
              <a:ea typeface="DFPBiaoKaiW5-HPinIn1NUU"/>
              <a:cs typeface="DFPBiaoKaiW5-HPinIn1NUU"/>
              <a:sym typeface="DFPBiaoKaiW5-HPinIn1NUU"/>
            </a:endParaRPr>
          </a:p>
          <a:p>
            <a:pPr algn="ctr" defTabSz="914353">
              <a:lnSpc>
                <a:spcPct val="120000"/>
              </a:lnSpc>
              <a:defRPr b="1" sz="4800">
                <a:latin typeface="Arial"/>
                <a:ea typeface="Arial"/>
                <a:cs typeface="Arial"/>
                <a:sym typeface="Arial"/>
              </a:defRPr>
            </a:pPr>
            <a:r>
              <a:rPr>
                <a:latin typeface="DFPBiaoKaiW5-HPinIn1NUU"/>
                <a:ea typeface="DFPBiaoKaiW5-HPinIn1NUU"/>
                <a:cs typeface="DFPBiaoKaiW5-HPinIn1NUU"/>
                <a:sym typeface="DFPBiaoKaiW5-HPinIn1NUU"/>
              </a:rPr>
              <a:t> 我心中的喜樂川流不息</a:t>
            </a:r>
            <a:endParaRPr>
              <a:latin typeface="DFPBiaoKaiW5-HPinIn1NUU"/>
              <a:ea typeface="DFPBiaoKaiW5-HPinIn1NUU"/>
              <a:cs typeface="DFPBiaoKaiW5-HPinIn1NUU"/>
              <a:sym typeface="DFPBiaoKaiW5-HPinIn1NUU"/>
            </a:endParaRPr>
          </a:p>
          <a:p>
            <a:pPr algn="ctr" defTabSz="914353">
              <a:lnSpc>
                <a:spcPct val="120000"/>
              </a:lnSpc>
              <a:defRPr b="1" sz="4800">
                <a:latin typeface="Arial"/>
                <a:ea typeface="Arial"/>
                <a:cs typeface="Arial"/>
                <a:sym typeface="Arial"/>
              </a:defRPr>
            </a:pPr>
            <a:r>
              <a:rPr>
                <a:latin typeface="DFPBiaoKaiW5-HPinIn1NUU"/>
                <a:ea typeface="DFPBiaoKaiW5-HPinIn1NUU"/>
                <a:cs typeface="DFPBiaoKaiW5-HPinIn1NUU"/>
                <a:sym typeface="DFPBiaoKaiW5-HPinIn1NUU"/>
              </a:rPr>
              <a:t>讚美的音符如雪花飄逸  </a:t>
            </a:r>
            <a:endParaRPr>
              <a:latin typeface="DFPBiaoKaiW5-HPinIn1NUU"/>
              <a:ea typeface="DFPBiaoKaiW5-HPinIn1NUU"/>
              <a:cs typeface="DFPBiaoKaiW5-HPinIn1NUU"/>
              <a:sym typeface="DFPBiaoKaiW5-HPinIn1NUU"/>
            </a:endParaRPr>
          </a:p>
          <a:p>
            <a:pPr algn="ctr" defTabSz="914353">
              <a:lnSpc>
                <a:spcPct val="120000"/>
              </a:lnSpc>
              <a:defRPr b="1" sz="4800">
                <a:latin typeface="Arial"/>
                <a:ea typeface="Arial"/>
                <a:cs typeface="Arial"/>
                <a:sym typeface="Arial"/>
              </a:defRPr>
            </a:pPr>
            <a:r>
              <a:rPr>
                <a:latin typeface="DFPBiaoKaiW5-HPinIn1NUU"/>
                <a:ea typeface="DFPBiaoKaiW5-HPinIn1NUU"/>
                <a:cs typeface="DFPBiaoKaiW5-HPinIn1NUU"/>
                <a:sym typeface="DFPBiaoKaiW5-HPinIn1NUU"/>
              </a:rPr>
              <a:t>心中的暖流冉冉升起</a:t>
            </a:r>
          </a:p>
        </p:txBody>
      </p:sp>
      <p:sp>
        <p:nvSpPr>
          <p:cNvPr id="109" name="TextBox 4"/>
          <p:cNvSpPr txBox="1"/>
          <p:nvPr/>
        </p:nvSpPr>
        <p:spPr>
          <a:xfrm>
            <a:off x="452121" y="279399"/>
            <a:ext cx="563165" cy="485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40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2/6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3"/>
          <p:cNvSpPr txBox="1"/>
          <p:nvPr/>
        </p:nvSpPr>
        <p:spPr>
          <a:xfrm>
            <a:off x="1659840" y="1349867"/>
            <a:ext cx="9052561" cy="298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ctr" defTabSz="914353">
              <a:lnSpc>
                <a:spcPct val="120000"/>
              </a:lnSpc>
              <a:defRPr b="1" sz="48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我要開口向祢讚美稱謝</a:t>
            </a:r>
          </a:p>
          <a:p>
            <a:pPr algn="ctr" defTabSz="914353">
              <a:lnSpc>
                <a:spcPct val="120000"/>
              </a:lnSpc>
              <a:defRPr b="1" sz="48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永永遠遠  讚美不停</a:t>
            </a:r>
          </a:p>
          <a:p>
            <a:pPr algn="ctr" defTabSz="914353">
              <a:lnSpc>
                <a:spcPct val="120000"/>
              </a:lnSpc>
              <a:defRPr b="1" sz="48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永永遠遠  稱謝不已</a:t>
            </a:r>
          </a:p>
        </p:txBody>
      </p:sp>
      <p:sp>
        <p:nvSpPr>
          <p:cNvPr id="112" name="TextBox 4"/>
          <p:cNvSpPr txBox="1"/>
          <p:nvPr/>
        </p:nvSpPr>
        <p:spPr>
          <a:xfrm>
            <a:off x="452121" y="279399"/>
            <a:ext cx="563165" cy="485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40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3/6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Rectangle 3"/>
          <p:cNvSpPr txBox="1"/>
          <p:nvPr/>
        </p:nvSpPr>
        <p:spPr>
          <a:xfrm>
            <a:off x="1569719" y="1259745"/>
            <a:ext cx="9052562" cy="298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ctr" defTabSz="914353">
              <a:lnSpc>
                <a:spcPct val="120000"/>
              </a:lnSpc>
              <a:defRPr b="1" sz="48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我要欣然向祢獻上自己 </a:t>
            </a:r>
          </a:p>
          <a:p>
            <a:pPr algn="ctr" defTabSz="914353">
              <a:lnSpc>
                <a:spcPct val="120000"/>
              </a:lnSpc>
              <a:defRPr b="1" sz="48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一生一世獻上自己</a:t>
            </a:r>
          </a:p>
          <a:p>
            <a:pPr algn="ctr" defTabSz="914353">
              <a:lnSpc>
                <a:spcPct val="120000"/>
              </a:lnSpc>
              <a:defRPr b="1" sz="48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一生一世  腳步不離</a:t>
            </a:r>
          </a:p>
        </p:txBody>
      </p:sp>
      <p:sp>
        <p:nvSpPr>
          <p:cNvPr id="115" name="TextBox 4"/>
          <p:cNvSpPr txBox="1"/>
          <p:nvPr/>
        </p:nvSpPr>
        <p:spPr>
          <a:xfrm>
            <a:off x="452121" y="279399"/>
            <a:ext cx="563165" cy="485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40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4/6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3"/>
          <p:cNvSpPr txBox="1"/>
          <p:nvPr/>
        </p:nvSpPr>
        <p:spPr>
          <a:xfrm>
            <a:off x="1659840" y="1349867"/>
            <a:ext cx="9052561" cy="298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ctr" defTabSz="914353">
              <a:lnSpc>
                <a:spcPct val="120000"/>
              </a:lnSpc>
              <a:defRPr b="1" sz="48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我要開口向祢讚美稱謝</a:t>
            </a:r>
          </a:p>
          <a:p>
            <a:pPr algn="ctr" defTabSz="914353">
              <a:lnSpc>
                <a:spcPct val="120000"/>
              </a:lnSpc>
              <a:defRPr b="1" sz="48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永永遠遠  讚美不停</a:t>
            </a:r>
          </a:p>
          <a:p>
            <a:pPr algn="ctr" defTabSz="914353">
              <a:lnSpc>
                <a:spcPct val="120000"/>
              </a:lnSpc>
              <a:defRPr b="1" sz="48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永永遠遠  稱謝不已</a:t>
            </a:r>
          </a:p>
        </p:txBody>
      </p:sp>
      <p:sp>
        <p:nvSpPr>
          <p:cNvPr id="118" name="TextBox 4"/>
          <p:cNvSpPr txBox="1"/>
          <p:nvPr/>
        </p:nvSpPr>
        <p:spPr>
          <a:xfrm>
            <a:off x="452121" y="279400"/>
            <a:ext cx="563165" cy="485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40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5/6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Rectangle 3"/>
          <p:cNvSpPr txBox="1"/>
          <p:nvPr/>
        </p:nvSpPr>
        <p:spPr>
          <a:xfrm>
            <a:off x="1569719" y="1259745"/>
            <a:ext cx="9052561" cy="298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ctr" defTabSz="914353">
              <a:lnSpc>
                <a:spcPct val="120000"/>
              </a:lnSpc>
              <a:defRPr b="1" sz="48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我要欣然向祢獻上自己 </a:t>
            </a:r>
          </a:p>
          <a:p>
            <a:pPr algn="ctr" defTabSz="914353">
              <a:lnSpc>
                <a:spcPct val="120000"/>
              </a:lnSpc>
              <a:defRPr b="1" sz="48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一生一世獻上自己</a:t>
            </a:r>
          </a:p>
          <a:p>
            <a:pPr algn="ctr" defTabSz="914353">
              <a:lnSpc>
                <a:spcPct val="120000"/>
              </a:lnSpc>
              <a:defRPr b="1" sz="48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一生一世  腳步不離</a:t>
            </a:r>
          </a:p>
        </p:txBody>
      </p:sp>
      <p:sp>
        <p:nvSpPr>
          <p:cNvPr id="121" name="TextBox 4"/>
          <p:cNvSpPr txBox="1"/>
          <p:nvPr/>
        </p:nvSpPr>
        <p:spPr>
          <a:xfrm>
            <a:off x="452121" y="279400"/>
            <a:ext cx="563165" cy="485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40">
              <a:defRPr sz="26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6/6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Theme88">
  <a:themeElements>
    <a:clrScheme name="Theme88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eme88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heme88">
  <a:themeElements>
    <a:clrScheme name="Theme88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eme88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