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64" r:id="rId3"/>
    <p:sldId id="4642" r:id="rId4"/>
    <p:sldId id="4650" r:id="rId5"/>
    <p:sldId id="4644" r:id="rId6"/>
    <p:sldId id="4651" r:id="rId7"/>
    <p:sldId id="4648" r:id="rId8"/>
    <p:sldId id="465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818EC-D184-4789-9CB6-EE85FC1FE12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C99B3-B9CA-4991-8165-6F736BDC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7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2148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5757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5514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247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051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4374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0347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19261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837929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291454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3765126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138534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226756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660335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388344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042911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969414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934602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53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71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我時刻需要你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332, I Need Thee Every Hour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1089499"/>
            <a:ext cx="8763000" cy="4679002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我时刻需要你，亲爱恩主，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无人似你柔声， 使我安舒。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r>
              <a:rPr lang="en-US" altLang="zh-TW" sz="2800" dirty="0">
                <a:solidFill>
                  <a:prstClr val="black"/>
                </a:solidFill>
              </a:rPr>
              <a:t>I need Thee every hour, most gracious Lord;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No tender voice like Thine can peace afford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6AB7A7-7E49-4867-A761-06BB56BA6D27}"/>
              </a:ext>
            </a:extLst>
          </p:cNvPr>
          <p:cNvSpPr txBox="1"/>
          <p:nvPr/>
        </p:nvSpPr>
        <p:spPr>
          <a:xfrm>
            <a:off x="508000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15187119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547410"/>
            <a:ext cx="8763000" cy="54961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我需要你， 需要你，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每时刻需要你。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求主现在施恩惠， 我来就你。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 I need Thee, oh, I need Thee;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Every hour I need Thee;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Oh, bless me now, my Savior,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I come to Thee.</a:t>
            </a:r>
            <a:endParaRPr lang="en-US" sz="28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6AB7A7-7E49-4867-A761-06BB56BA6D27}"/>
              </a:ext>
            </a:extLst>
          </p:cNvPr>
          <p:cNvSpPr txBox="1"/>
          <p:nvPr/>
        </p:nvSpPr>
        <p:spPr>
          <a:xfrm>
            <a:off x="508000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4290036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85802"/>
            <a:ext cx="86868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我时刻需要你， 与我相近。 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当你临近我旁， 试探难侵。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r>
              <a:rPr lang="en-US" altLang="zh-TW" sz="2800" dirty="0">
                <a:solidFill>
                  <a:prstClr val="black"/>
                </a:solidFill>
              </a:rPr>
              <a:t>I need Thee every hour, stay Thou nearby;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Temptations lose their </a:t>
            </a:r>
            <a:r>
              <a:rPr lang="en-US" altLang="zh-TW" sz="2800" dirty="0" err="1">
                <a:solidFill>
                  <a:prstClr val="black"/>
                </a:solidFill>
              </a:rPr>
              <a:t>pow’r</a:t>
            </a:r>
            <a:r>
              <a:rPr lang="en-US" altLang="zh-TW" sz="2800" dirty="0">
                <a:solidFill>
                  <a:prstClr val="black"/>
                </a:solidFill>
              </a:rPr>
              <a:t> when Thou art nigh.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385960-BAF7-4E59-A9B1-82F210BE9A83}"/>
              </a:ext>
            </a:extLst>
          </p:cNvPr>
          <p:cNvSpPr txBox="1"/>
          <p:nvPr/>
        </p:nvSpPr>
        <p:spPr>
          <a:xfrm>
            <a:off x="508000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24601778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547410"/>
            <a:ext cx="8763000" cy="54961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我需要你， 需要你，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每时刻需要你。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求主现在施恩惠， 我来就你。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 I need Thee, oh, I need Thee;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Every hour I need Thee;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Oh, bless me now, my Savior,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I come to Thee.</a:t>
            </a:r>
            <a:endParaRPr lang="en-US" sz="28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6AB7A7-7E49-4867-A761-06BB56BA6D27}"/>
              </a:ext>
            </a:extLst>
          </p:cNvPr>
          <p:cNvSpPr txBox="1"/>
          <p:nvPr/>
        </p:nvSpPr>
        <p:spPr>
          <a:xfrm>
            <a:off x="508000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16487452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685802"/>
            <a:ext cx="86868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我时刻需要你，至圣父神 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使我完全属你，做你子民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 I need Thee every hour, most Holy One;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Oh, make me Thine indeed, Thou blessed Son.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A12D36-EA35-412E-9A0D-2E8F62D30491}"/>
              </a:ext>
            </a:extLst>
          </p:cNvPr>
          <p:cNvSpPr txBox="1"/>
          <p:nvPr/>
        </p:nvSpPr>
        <p:spPr>
          <a:xfrm>
            <a:off x="508000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32568023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547410"/>
            <a:ext cx="8763000" cy="54961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我需要你， 需要你，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每时刻需要你。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求主现在施恩惠， 我来就你。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 I need Thee, oh, I need Thee;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Every hour I need Thee;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Oh, bless me now, my Savior,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I come to Thee.</a:t>
            </a:r>
            <a:endParaRPr lang="en-US" sz="28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6AB7A7-7E49-4867-A761-06BB56BA6D27}"/>
              </a:ext>
            </a:extLst>
          </p:cNvPr>
          <p:cNvSpPr txBox="1"/>
          <p:nvPr/>
        </p:nvSpPr>
        <p:spPr>
          <a:xfrm>
            <a:off x="508000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32702656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339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DFPBiaoKaiW5-HPinIn1NUU</vt:lpstr>
      <vt:lpstr>黑体</vt:lpstr>
      <vt:lpstr>Arial</vt:lpstr>
      <vt:lpstr>Calibri</vt:lpstr>
      <vt:lpstr>Theme77</vt:lpstr>
      <vt:lpstr>2_Office Theme</vt:lpstr>
      <vt:lpstr>PowerPoint Presentation</vt:lpstr>
      <vt:lpstr>我时刻需要你，亲爱恩主， 无人似你柔声， 使我安舒。    I need Thee every hour, most gracious Lord; No tender voice like Thine can peace afford</vt:lpstr>
      <vt:lpstr>我需要你， 需要你， 每时刻需要你。 求主现在施恩惠， 我来就你。    I need Thee, oh, I need Thee; Every hour I need Thee; Oh, bless me now, my Savior, I come to Thee.</vt:lpstr>
      <vt:lpstr>我时刻需要你， 与我相近。  当你临近我旁， 试探难侵。    I need Thee every hour, stay Thou nearby; Temptations lose their pow’r when Thou art nigh.</vt:lpstr>
      <vt:lpstr>我需要你， 需要你， 每时刻需要你。 求主现在施恩惠， 我来就你。    I need Thee, oh, I need Thee; Every hour I need Thee; Oh, bless me now, my Savior, I come to Thee.</vt:lpstr>
      <vt:lpstr>我时刻需要你，至圣父神  使我完全属你，做你子民    I need Thee every hour, most Holy One; Oh, make me Thine indeed, Thou blessed Son.</vt:lpstr>
      <vt:lpstr>我需要你， 需要你， 每时刻需要你。 求主现在施恩惠， 我来就你。    I need Thee, oh, I need Thee; Every hour I need Thee; Oh, bless me now, my Savior, I come to Thee.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2023-01-09T19:03:33Z</dcterms:created>
  <dcterms:modified xsi:type="dcterms:W3CDTF">2023-01-09T19:10:25Z</dcterms:modified>
</cp:coreProperties>
</file>