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3"/>
  </p:sldMasterIdLst>
  <p:notesMasterIdLst>
    <p:notesMasterId r:id="rId13"/>
  </p:notesMasterIdLst>
  <p:sldIdLst>
    <p:sldId id="264" r:id="rId4"/>
    <p:sldId id="6012" r:id="rId5"/>
    <p:sldId id="6020" r:id="rId6"/>
    <p:sldId id="6021" r:id="rId7"/>
    <p:sldId id="6022" r:id="rId8"/>
    <p:sldId id="6029" r:id="rId9"/>
    <p:sldId id="6030" r:id="rId10"/>
    <p:sldId id="6031" r:id="rId11"/>
    <p:sldId id="603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71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126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notesMaster" Target="notesMasters/notesMaster1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4EF5DE-DDD2-4637-A74E-52C147B569E8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193828-2A39-4A19-A543-A0C4F7AA8D1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914400">
              <a:defRPr/>
            </a:pPr>
            <a:fld id="{560BF061-6A5D-4273-A2F2-79144F369D5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914400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914400">
              <a:defRPr/>
            </a:pPr>
            <a:fld id="{835785E9-6BCF-46BF-A669-2E4B47A3093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914400">
              <a:defRPr/>
            </a:pPr>
            <a:fld id="{481BB932-BB5B-4311-9477-F5F4C140DB4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914400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914400">
              <a:defRPr/>
            </a:pPr>
            <a:fld id="{2C62BE12-F50D-4992-B2BC-600BE8BFB8E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914400">
              <a:defRPr/>
            </a:pPr>
            <a:fld id="{819C037B-2096-4869-8B91-490CC58651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914400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914400">
              <a:defRPr/>
            </a:pPr>
            <a:fld id="{6519EC62-7474-42AE-A7D8-CF4D7804A10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9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914400">
              <a:defRPr/>
            </a:pPr>
            <a:fld id="{95EA3DEE-4896-43F4-8F11-6EB6F1BBAA1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914400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914400">
              <a:defRPr/>
            </a:pPr>
            <a:fld id="{2FF93D42-2FE2-45AD-BBEE-9A41BC47881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3"/>
            <a:ext cx="3537224" cy="600871"/>
          </a:xfrm>
          <a:prstGeom prst="rect">
            <a:avLst/>
          </a:prstGeom>
        </p:spPr>
      </p:pic>
      <p:pic>
        <p:nvPicPr>
          <p:cNvPr id="10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914400">
              <a:defRPr/>
            </a:pPr>
            <a:fld id="{022E8CF1-594D-4E3C-A9ED-8613FD8382D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914400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914400">
              <a:defRPr/>
            </a:pPr>
            <a:fld id="{45E24B2E-6804-43A9-A456-BDADCEB4EF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3"/>
            <a:ext cx="3537224" cy="600871"/>
          </a:xfrm>
          <a:prstGeom prst="rect">
            <a:avLst/>
          </a:prstGeom>
        </p:spPr>
      </p:pic>
      <p:pic>
        <p:nvPicPr>
          <p:cNvPr id="8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914400">
              <a:defRPr/>
            </a:pPr>
            <a:fld id="{0551B91E-EB49-4F46-A33B-0FEFBDFC987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914400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914400">
              <a:defRPr/>
            </a:pPr>
            <a:fld id="{3E1E78BC-28D2-49A4-8ED1-D9B5E765FF8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914400">
              <a:defRPr/>
            </a:pPr>
            <a:fld id="{4EED39FB-9848-44B3-AB45-F191AEEEF78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914400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914400">
              <a:defRPr/>
            </a:pPr>
            <a:fld id="{933C68A2-D1B0-405B-84DA-61D62ECF985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914400">
              <a:defRPr/>
            </a:pPr>
            <a:fld id="{EB269E50-588A-4841-A494-FF009ED9D7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914400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914400">
              <a:defRPr/>
            </a:pPr>
            <a:fld id="{74F7E469-687E-4D1B-A2B6-BAC1F424A0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914400">
              <a:defRPr/>
            </a:pPr>
            <a:fld id="{24CA0AEE-33D6-4FCC-AAF8-0009CE92E8F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914400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914400">
              <a:defRPr/>
            </a:pPr>
            <a:fld id="{0D5A5AF6-E031-437D-A7A5-B5D521093A0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914400">
              <a:defRPr/>
            </a:pPr>
            <a:fld id="{5CE543BB-B500-44E3-9E13-6C78B0DB109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914400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914400">
              <a:defRPr/>
            </a:pPr>
            <a:fld id="{49309ECC-77FA-47AE-86F2-7E56E3BFF42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4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914400">
              <a:defRPr/>
            </a:pPr>
            <a:fld id="{6D348C38-D9A1-437B-B02C-644AB95A467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914400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914400">
              <a:defRPr/>
            </a:pPr>
            <a:fld id="{3DDEE953-FBC0-4731-81CE-2FAC06E9A6E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0.xml"/><Relationship Id="rId8" Type="http://schemas.openxmlformats.org/officeDocument/2006/relationships/slideLayout" Target="../slideLayouts/slideLayout9.xml"/><Relationship Id="rId7" Type="http://schemas.openxmlformats.org/officeDocument/2006/relationships/slideLayout" Target="../slideLayouts/slideLayout8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3" Type="http://schemas.openxmlformats.org/officeDocument/2006/relationships/theme" Target="../theme/theme2.xml"/><Relationship Id="rId12" Type="http://schemas.openxmlformats.org/officeDocument/2006/relationships/image" Target="../media/image4.jpeg"/><Relationship Id="rId11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1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>
        <a:defRPr sz="5865" kern="1200">
          <a:solidFill>
            <a:schemeClr val="lt1"/>
          </a:solidFill>
        </a:defRPr>
      </a:lvl1pPr>
    </p:titleStyle>
    <p:bodyStyle>
      <a:lvl1pPr indent="-433070" algn="ctr">
        <a:defRPr sz="4265" kern="1200">
          <a:solidFill>
            <a:schemeClr val="tx1"/>
          </a:solidFill>
        </a:defRPr>
      </a:lvl1pPr>
    </p:bodyStyle>
    <p:otherStyle>
      <a:defPPr algn="ctr">
        <a:defRPr kern="1200">
          <a:solidFill>
            <a:schemeClr val="tx1"/>
          </a:solidFill>
        </a:defRPr>
      </a:def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B2D4820E-4B20-447F-AABE-D8162DB0825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C3DC6232-0CE8-4A9E-BC8C-5F21E411803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2290549"/>
            <a:ext cx="8890000" cy="1895904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200" fontAlgn="ctr">
              <a:lnSpc>
                <a:spcPct val="120000"/>
              </a:lnSpc>
            </a:pPr>
            <a:r>
              <a:rPr lang="en-US" sz="5335" b="1" dirty="0" err="1">
                <a:solidFill>
                  <a:srgbClr val="663300">
                    <a:alpha val="100000"/>
                  </a:srgbClr>
                </a:solidFill>
                <a:latin typeface="Calibri"/>
              </a:rPr>
              <a:t>我的神，我的父，我的磐石</a:t>
            </a:r>
            <a:r>
              <a:rPr lang="en-US" sz="5335" b="1" dirty="0">
                <a:solidFill>
                  <a:srgbClr val="663300">
                    <a:alpha val="100000"/>
                  </a:srgbClr>
                </a:solidFill>
                <a:latin typeface="Calibri"/>
              </a:rPr>
              <a:t>
</a:t>
            </a:r>
            <a:r>
              <a:rPr lang="en-US" sz="4265" b="1" dirty="0">
                <a:solidFill>
                  <a:srgbClr val="663300">
                    <a:alpha val="100000"/>
                  </a:srgbClr>
                </a:solidFill>
                <a:latin typeface="Calibri"/>
              </a:rPr>
              <a:t>My God, My Father, My Rock</a:t>
            </a:r>
            <a:endParaRPr lang="en-US" sz="3200" b="1" dirty="0">
              <a:solidFill>
                <a:srgbClr val="663300">
                  <a:alpha val="100000"/>
                </a:srgbClr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86203" y="907174"/>
            <a:ext cx="9619593" cy="5043652"/>
          </a:xfrm>
        </p:spPr>
        <p:txBody>
          <a:bodyPr/>
          <a:lstStyle/>
          <a:p>
            <a:pPr marL="0" indent="0" algn="ctr" eaLnBrk="1" hangingPunct="1">
              <a:lnSpc>
                <a:spcPct val="120000"/>
              </a:lnSpc>
              <a:buNone/>
            </a:pPr>
            <a:r>
              <a:rPr lang="zh-TW" altLang="en-US" sz="6000" b="1" dirty="0">
                <a:ea typeface="黑体" panose="02010609060101010101" pitchFamily="49" charset="-122"/>
              </a:rPr>
              <a:t>我的神 我的父 </a:t>
            </a:r>
            <a:endParaRPr lang="zh-TW" altLang="en-US" sz="6000" b="1" dirty="0">
              <a:ea typeface="黑体" panose="02010609060101010101" pitchFamily="49" charset="-122"/>
            </a:endParaRPr>
          </a:p>
          <a:p>
            <a:pPr marL="0" indent="0" algn="ctr" eaLnBrk="1" hangingPunct="1">
              <a:lnSpc>
                <a:spcPct val="120000"/>
              </a:lnSpc>
              <a:buNone/>
            </a:pPr>
            <a:r>
              <a:rPr lang="zh-TW" altLang="en-US" sz="6000" b="1" dirty="0">
                <a:ea typeface="黑体" panose="02010609060101010101" pitchFamily="49" charset="-122"/>
              </a:rPr>
              <a:t>我的磐石 我敬拜你</a:t>
            </a:r>
            <a:endParaRPr lang="zh-TW" altLang="en-US" sz="6000" b="1" dirty="0">
              <a:ea typeface="黑体" panose="02010609060101010101" pitchFamily="49" charset="-122"/>
            </a:endParaRPr>
          </a:p>
          <a:p>
            <a:pPr marL="0" indent="0" algn="ctr" eaLnBrk="1" hangingPunct="1">
              <a:lnSpc>
                <a:spcPct val="120000"/>
              </a:lnSpc>
              <a:buNone/>
            </a:pPr>
            <a:r>
              <a:rPr lang="zh-TW" altLang="en-US" sz="6000" b="1" dirty="0">
                <a:ea typeface="黑体" panose="02010609060101010101" pitchFamily="49" charset="-122"/>
              </a:rPr>
              <a:t>你的慈愛 豐盛的慈愛</a:t>
            </a:r>
            <a:endParaRPr lang="zh-TW" altLang="en-US" sz="6000" b="1" dirty="0">
              <a:ea typeface="黑体" panose="02010609060101010101" pitchFamily="49" charset="-122"/>
            </a:endParaRPr>
          </a:p>
          <a:p>
            <a:pPr marL="0" indent="0" algn="ctr" eaLnBrk="1" hangingPunct="1">
              <a:lnSpc>
                <a:spcPct val="120000"/>
              </a:lnSpc>
              <a:buNone/>
            </a:pPr>
            <a:r>
              <a:rPr lang="zh-TW" altLang="en-US" sz="6000" b="1" dirty="0">
                <a:ea typeface="黑体" panose="02010609060101010101" pitchFamily="49" charset="-122"/>
              </a:rPr>
              <a:t>永遠</a:t>
            </a:r>
            <a:r>
              <a:rPr lang="zh-TW" altLang="en-US" sz="6000" b="1" dirty="0">
                <a:latin typeface="黑体" panose="02010609060101010101" pitchFamily="49" charset="-122"/>
                <a:ea typeface="黑体" panose="02010609060101010101" pitchFamily="49" charset="-122"/>
              </a:rPr>
              <a:t>屹立</a:t>
            </a:r>
            <a:r>
              <a:rPr lang="zh-TW" altLang="en-US" sz="6000" b="1" dirty="0">
                <a:ea typeface="黑体" panose="02010609060101010101" pitchFamily="49" charset="-122"/>
              </a:rPr>
              <a:t>不變 建立到萬代</a:t>
            </a:r>
            <a:endParaRPr lang="zh-TW" altLang="en-US" sz="6000" b="1" dirty="0">
              <a:ea typeface="黑体" panose="02010609060101010101" pitchFamily="49" charset="-12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1228" y="195333"/>
            <a:ext cx="80502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>
              <a:defRPr/>
            </a:pPr>
            <a:r>
              <a:rPr lang="en-US" sz="3200" b="1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</a:t>
            </a:r>
            <a:r>
              <a:rPr lang="en-US" altLang="zh-CN" sz="3200" b="1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8</a:t>
            </a:r>
            <a:endParaRPr lang="en-US" sz="3200" b="1" dirty="0">
              <a:solidFill>
                <a:srgbClr val="00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61697" y="907174"/>
            <a:ext cx="10268606" cy="5043652"/>
          </a:xfrm>
        </p:spPr>
        <p:txBody>
          <a:bodyPr/>
          <a:lstStyle/>
          <a:p>
            <a:pPr marL="0" indent="0" algn="ctr" eaLnBrk="1" hangingPunct="1">
              <a:lnSpc>
                <a:spcPct val="120000"/>
              </a:lnSpc>
              <a:buNone/>
            </a:pPr>
            <a:r>
              <a:rPr lang="zh-TW" altLang="en-US" sz="6000" b="1" dirty="0">
                <a:latin typeface="黑体" panose="02010609060101010101" pitchFamily="49" charset="-122"/>
                <a:ea typeface="黑体" panose="02010609060101010101" pitchFamily="49" charset="-122"/>
              </a:rPr>
              <a:t>我的神 我的父 </a:t>
            </a:r>
            <a:endParaRPr lang="zh-TW" altLang="en-US" sz="60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 algn="ctr" eaLnBrk="1" hangingPunct="1">
              <a:lnSpc>
                <a:spcPct val="120000"/>
              </a:lnSpc>
              <a:buNone/>
            </a:pPr>
            <a:r>
              <a:rPr lang="zh-TW" altLang="en-US" sz="6000" b="1" dirty="0">
                <a:latin typeface="黑体" panose="02010609060101010101" pitchFamily="49" charset="-122"/>
                <a:ea typeface="黑体" panose="02010609060101010101" pitchFamily="49" charset="-122"/>
              </a:rPr>
              <a:t>我的拯救 我讚美你</a:t>
            </a:r>
            <a:endParaRPr lang="zh-TW" altLang="en-US" sz="60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 algn="ctr" eaLnBrk="1" hangingPunct="1">
              <a:lnSpc>
                <a:spcPct val="120000"/>
              </a:lnSpc>
              <a:buNone/>
            </a:pPr>
            <a:r>
              <a:rPr lang="zh-TW" altLang="en-US" sz="6000" b="1" dirty="0">
                <a:latin typeface="黑体" panose="02010609060101010101" pitchFamily="49" charset="-122"/>
                <a:ea typeface="黑体" panose="02010609060101010101" pitchFamily="49" charset="-122"/>
              </a:rPr>
              <a:t>你的信實 恆久的信實</a:t>
            </a:r>
            <a:endParaRPr lang="zh-TW" altLang="en-US" sz="60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 algn="ctr" eaLnBrk="1" hangingPunct="1">
              <a:lnSpc>
                <a:spcPct val="120000"/>
              </a:lnSpc>
              <a:buNone/>
            </a:pPr>
            <a:r>
              <a:rPr lang="zh-TW" altLang="en-US" sz="6000" b="1" dirty="0">
                <a:latin typeface="黑体" panose="02010609060101010101" pitchFamily="49" charset="-122"/>
                <a:ea typeface="黑体" panose="02010609060101010101" pitchFamily="49" charset="-122"/>
              </a:rPr>
              <a:t>永永遠遠堅立天上</a:t>
            </a:r>
            <a:endParaRPr lang="zh-TW" altLang="en-US" sz="60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 algn="ctr" eaLnBrk="1" hangingPunct="1">
              <a:lnSpc>
                <a:spcPct val="120000"/>
              </a:lnSpc>
              <a:buNone/>
            </a:pPr>
            <a:endParaRPr lang="zh-TW" altLang="en-US" sz="60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1228" y="195333"/>
            <a:ext cx="80502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>
              <a:defRPr/>
            </a:pPr>
            <a:r>
              <a:rPr lang="en-US" sz="3200" b="1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2/</a:t>
            </a:r>
            <a:r>
              <a:rPr lang="en-US" altLang="zh-CN" sz="3200" b="1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8</a:t>
            </a:r>
            <a:endParaRPr lang="en-US" sz="3200" b="1" dirty="0">
              <a:solidFill>
                <a:srgbClr val="00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53965" y="768489"/>
            <a:ext cx="10484069" cy="6189701"/>
          </a:xfrm>
        </p:spPr>
        <p:txBody>
          <a:bodyPr/>
          <a:lstStyle/>
          <a:p>
            <a:pPr marL="0" indent="0" algn="ctr" eaLnBrk="1" hangingPunct="1">
              <a:lnSpc>
                <a:spcPct val="110000"/>
              </a:lnSpc>
              <a:buNone/>
            </a:pPr>
            <a:r>
              <a:rPr lang="zh-TW" altLang="en-US" sz="6000" b="1" dirty="0">
                <a:latin typeface="黑体" panose="02010609060101010101" pitchFamily="49" charset="-122"/>
                <a:ea typeface="黑体" panose="02010609060101010101" pitchFamily="49" charset="-122"/>
              </a:rPr>
              <a:t>我要歡呼 向你舉雙手</a:t>
            </a:r>
            <a:endParaRPr lang="zh-TW" altLang="en-US" sz="60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 algn="ctr" eaLnBrk="1" hangingPunct="1">
              <a:lnSpc>
                <a:spcPct val="110000"/>
              </a:lnSpc>
              <a:buNone/>
            </a:pPr>
            <a:r>
              <a:rPr lang="zh-TW" altLang="en-US" sz="6000" b="1" dirty="0">
                <a:latin typeface="黑体" panose="02010609060101010101" pitchFamily="49" charset="-122"/>
                <a:ea typeface="黑体" panose="02010609060101010101" pitchFamily="49" charset="-122"/>
              </a:rPr>
              <a:t>向你揚聲高唱 哈利路亞</a:t>
            </a:r>
            <a:endParaRPr lang="zh-TW" altLang="en-US" sz="60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 algn="ctr" eaLnBrk="1" hangingPunct="1">
              <a:lnSpc>
                <a:spcPct val="110000"/>
              </a:lnSpc>
              <a:buNone/>
            </a:pPr>
            <a:r>
              <a:rPr lang="zh-TW" altLang="en-US" sz="6000" b="1" dirty="0">
                <a:latin typeface="黑体" panose="02010609060101010101" pitchFamily="49" charset="-122"/>
                <a:ea typeface="黑体" panose="02010609060101010101" pitchFamily="49" charset="-122"/>
              </a:rPr>
              <a:t>因你喜悅我們 是我的力量榮耀</a:t>
            </a:r>
            <a:endParaRPr lang="zh-TW" altLang="en-US" sz="60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 algn="ctr" eaLnBrk="1" hangingPunct="1">
              <a:lnSpc>
                <a:spcPct val="110000"/>
              </a:lnSpc>
              <a:buNone/>
            </a:pPr>
            <a:r>
              <a:rPr lang="zh-TW" altLang="en-US" sz="6000" b="1" dirty="0">
                <a:latin typeface="黑体" panose="02010609060101010101" pitchFamily="49" charset="-122"/>
                <a:ea typeface="黑体" panose="02010609060101010101" pitchFamily="49" charset="-122"/>
              </a:rPr>
              <a:t>願在光明中與你同行</a:t>
            </a:r>
            <a:endParaRPr lang="zh-TW" altLang="en-US" sz="60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 algn="ctr" eaLnBrk="1" hangingPunct="1">
              <a:lnSpc>
                <a:spcPct val="110000"/>
              </a:lnSpc>
              <a:buNone/>
            </a:pPr>
            <a:endParaRPr lang="zh-TW" altLang="en-US" sz="60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1228" y="195333"/>
            <a:ext cx="80502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>
              <a:defRPr/>
            </a:pPr>
            <a:r>
              <a:rPr lang="en-US" sz="3200" b="1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3/</a:t>
            </a:r>
            <a:r>
              <a:rPr lang="en-US" altLang="zh-CN" sz="3200" b="1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8</a:t>
            </a:r>
            <a:endParaRPr lang="en-US" sz="3200" b="1" dirty="0">
              <a:solidFill>
                <a:srgbClr val="00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26983" y="837069"/>
            <a:ext cx="11338034" cy="6189701"/>
          </a:xfrm>
        </p:spPr>
        <p:txBody>
          <a:bodyPr/>
          <a:lstStyle/>
          <a:p>
            <a:pPr marL="0" indent="0" algn="ctr" eaLnBrk="1" hangingPunct="1">
              <a:lnSpc>
                <a:spcPct val="110000"/>
              </a:lnSpc>
              <a:buNone/>
            </a:pPr>
            <a:r>
              <a:rPr lang="zh-TW" altLang="en-US" sz="6000" b="1" dirty="0">
                <a:latin typeface="黑体" panose="02010609060101010101" pitchFamily="49" charset="-122"/>
                <a:ea typeface="黑体" panose="02010609060101010101" pitchFamily="49" charset="-122"/>
              </a:rPr>
              <a:t>我要歡呼 向你舉雙手</a:t>
            </a:r>
            <a:endParaRPr lang="zh-TW" altLang="en-US" sz="60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 algn="ctr" eaLnBrk="1" hangingPunct="1">
              <a:lnSpc>
                <a:spcPct val="110000"/>
              </a:lnSpc>
              <a:buNone/>
            </a:pPr>
            <a:r>
              <a:rPr lang="zh-TW" altLang="en-US" sz="6000" b="1" dirty="0">
                <a:latin typeface="黑体" panose="02010609060101010101" pitchFamily="49" charset="-122"/>
                <a:ea typeface="黑体" panose="02010609060101010101" pitchFamily="49" charset="-122"/>
              </a:rPr>
              <a:t>向你揚聲高唱 哈利路亞</a:t>
            </a:r>
            <a:endParaRPr lang="zh-TW" altLang="en-US" sz="60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 algn="ctr" eaLnBrk="1" hangingPunct="1">
              <a:lnSpc>
                <a:spcPct val="110000"/>
              </a:lnSpc>
              <a:buNone/>
            </a:pPr>
            <a:r>
              <a:rPr lang="zh-TW" altLang="en-US" sz="6000" b="1" dirty="0">
                <a:latin typeface="黑体" panose="02010609060101010101" pitchFamily="49" charset="-122"/>
                <a:ea typeface="黑体" panose="02010609060101010101" pitchFamily="49" charset="-122"/>
              </a:rPr>
              <a:t>你是我的主宰 誰能與我的神相比</a:t>
            </a:r>
            <a:endParaRPr lang="zh-TW" altLang="en-US" sz="60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 algn="ctr" eaLnBrk="1" hangingPunct="1">
              <a:lnSpc>
                <a:spcPct val="110000"/>
              </a:lnSpc>
              <a:buNone/>
            </a:pPr>
            <a:r>
              <a:rPr lang="zh-TW" altLang="en-US" sz="6000" b="1" dirty="0">
                <a:latin typeface="黑体" panose="02010609060101010101" pitchFamily="49" charset="-122"/>
                <a:ea typeface="黑体" panose="02010609060101010101" pitchFamily="49" charset="-122"/>
              </a:rPr>
              <a:t>我一生向你俯伏敬拜</a:t>
            </a:r>
            <a:endParaRPr lang="zh-TW" altLang="en-US" sz="60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 algn="ctr" eaLnBrk="1" hangingPunct="1">
              <a:lnSpc>
                <a:spcPct val="110000"/>
              </a:lnSpc>
              <a:buNone/>
            </a:pPr>
            <a:endParaRPr lang="zh-TW" altLang="en-US" sz="6000" b="1" dirty="0">
              <a:latin typeface="黑体" panose="02010609060101010101" pitchFamily="49" charset="-122"/>
              <a:ea typeface="黑体" panose="02010609060101010101" pitchFamily="49" charset="-122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1228" y="195333"/>
            <a:ext cx="80502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>
              <a:defRPr/>
            </a:pPr>
            <a:r>
              <a:rPr lang="en-US" sz="3200" b="1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4/</a:t>
            </a:r>
            <a:r>
              <a:rPr lang="en-US" altLang="zh-CN" sz="3200" b="1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8</a:t>
            </a:r>
            <a:endParaRPr lang="en-US" sz="3200" b="1" dirty="0">
              <a:solidFill>
                <a:srgbClr val="00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86203" y="907174"/>
            <a:ext cx="9619593" cy="5043652"/>
          </a:xfrm>
        </p:spPr>
        <p:txBody>
          <a:bodyPr/>
          <a:lstStyle/>
          <a:p>
            <a:pPr marL="0" indent="0" algn="ctr" eaLnBrk="1" hangingPunct="1">
              <a:lnSpc>
                <a:spcPct val="120000"/>
              </a:lnSpc>
              <a:buNone/>
            </a:pPr>
            <a:r>
              <a:rPr lang="zh-TW" altLang="en-US" sz="6000" b="1" dirty="0">
                <a:ea typeface="黑体" panose="02010609060101010101" pitchFamily="49" charset="-122"/>
              </a:rPr>
              <a:t>我的神 我的父 </a:t>
            </a:r>
            <a:endParaRPr lang="zh-TW" altLang="en-US" sz="6000" b="1" dirty="0">
              <a:ea typeface="黑体" panose="02010609060101010101" pitchFamily="49" charset="-122"/>
            </a:endParaRPr>
          </a:p>
          <a:p>
            <a:pPr marL="0" indent="0" algn="ctr" eaLnBrk="1" hangingPunct="1">
              <a:lnSpc>
                <a:spcPct val="120000"/>
              </a:lnSpc>
              <a:buNone/>
            </a:pPr>
            <a:r>
              <a:rPr lang="zh-TW" altLang="en-US" sz="6000" b="1" dirty="0">
                <a:ea typeface="黑体" panose="02010609060101010101" pitchFamily="49" charset="-122"/>
              </a:rPr>
              <a:t>我的磐石 我敬拜你</a:t>
            </a:r>
            <a:endParaRPr lang="zh-TW" altLang="en-US" sz="6000" b="1" dirty="0">
              <a:ea typeface="黑体" panose="02010609060101010101" pitchFamily="49" charset="-122"/>
            </a:endParaRPr>
          </a:p>
          <a:p>
            <a:pPr marL="0" indent="0" algn="ctr" eaLnBrk="1" hangingPunct="1">
              <a:lnSpc>
                <a:spcPct val="120000"/>
              </a:lnSpc>
              <a:buNone/>
            </a:pPr>
            <a:r>
              <a:rPr lang="zh-TW" altLang="en-US" sz="6000" b="1" dirty="0">
                <a:ea typeface="黑体" panose="02010609060101010101" pitchFamily="49" charset="-122"/>
              </a:rPr>
              <a:t>你的慈愛 豐盛的慈愛</a:t>
            </a:r>
            <a:endParaRPr lang="zh-TW" altLang="en-US" sz="6000" b="1" dirty="0">
              <a:ea typeface="黑体" panose="02010609060101010101" pitchFamily="49" charset="-122"/>
            </a:endParaRPr>
          </a:p>
          <a:p>
            <a:pPr marL="0" indent="0" algn="ctr" eaLnBrk="1" hangingPunct="1">
              <a:lnSpc>
                <a:spcPct val="120000"/>
              </a:lnSpc>
              <a:buNone/>
            </a:pPr>
            <a:r>
              <a:rPr lang="zh-TW" altLang="en-US" sz="6000" b="1" dirty="0">
                <a:ea typeface="黑体" panose="02010609060101010101" pitchFamily="49" charset="-122"/>
              </a:rPr>
              <a:t>永遠</a:t>
            </a:r>
            <a:r>
              <a:rPr lang="zh-TW" altLang="en-US" sz="6000" b="1" dirty="0">
                <a:latin typeface="黑体" panose="02010609060101010101" pitchFamily="49" charset="-122"/>
                <a:ea typeface="黑体" panose="02010609060101010101" pitchFamily="49" charset="-122"/>
              </a:rPr>
              <a:t>屹立</a:t>
            </a:r>
            <a:r>
              <a:rPr lang="zh-TW" altLang="en-US" sz="6000" b="1" dirty="0">
                <a:ea typeface="黑体" panose="02010609060101010101" pitchFamily="49" charset="-122"/>
              </a:rPr>
              <a:t>不變 建立到萬代</a:t>
            </a:r>
            <a:endParaRPr lang="zh-TW" altLang="en-US" sz="6000" b="1" dirty="0">
              <a:ea typeface="黑体" panose="02010609060101010101" pitchFamily="49" charset="-12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1228" y="195333"/>
            <a:ext cx="81343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>
              <a:defRPr/>
            </a:pPr>
            <a:r>
              <a:rPr lang="en-US" sz="3200" b="1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5/</a:t>
            </a:r>
            <a:r>
              <a:rPr lang="en-US" altLang="zh-CN" sz="3200" b="1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8</a:t>
            </a:r>
            <a:endParaRPr lang="en-US" sz="3200" b="1" dirty="0">
              <a:solidFill>
                <a:srgbClr val="00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61697" y="907174"/>
            <a:ext cx="10268606" cy="5043652"/>
          </a:xfrm>
        </p:spPr>
        <p:txBody>
          <a:bodyPr/>
          <a:lstStyle/>
          <a:p>
            <a:pPr marL="0" indent="0" algn="ctr" eaLnBrk="1" hangingPunct="1">
              <a:lnSpc>
                <a:spcPct val="120000"/>
              </a:lnSpc>
              <a:buNone/>
            </a:pPr>
            <a:r>
              <a:rPr lang="zh-TW" altLang="en-US" sz="6000" b="1" dirty="0">
                <a:latin typeface="黑体" panose="02010609060101010101" pitchFamily="49" charset="-122"/>
                <a:ea typeface="黑体" panose="02010609060101010101" pitchFamily="49" charset="-122"/>
              </a:rPr>
              <a:t>我的神 我的父 </a:t>
            </a:r>
            <a:endParaRPr lang="zh-TW" altLang="en-US" sz="60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 algn="ctr" eaLnBrk="1" hangingPunct="1">
              <a:lnSpc>
                <a:spcPct val="120000"/>
              </a:lnSpc>
              <a:buNone/>
            </a:pPr>
            <a:r>
              <a:rPr lang="zh-TW" altLang="en-US" sz="6000" b="1" dirty="0">
                <a:latin typeface="黑体" panose="02010609060101010101" pitchFamily="49" charset="-122"/>
                <a:ea typeface="黑体" panose="02010609060101010101" pitchFamily="49" charset="-122"/>
              </a:rPr>
              <a:t>我的拯救 我讚美你</a:t>
            </a:r>
            <a:endParaRPr lang="zh-TW" altLang="en-US" sz="60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 algn="ctr" eaLnBrk="1" hangingPunct="1">
              <a:lnSpc>
                <a:spcPct val="120000"/>
              </a:lnSpc>
              <a:buNone/>
            </a:pPr>
            <a:r>
              <a:rPr lang="zh-TW" altLang="en-US" sz="6000" b="1" dirty="0">
                <a:latin typeface="黑体" panose="02010609060101010101" pitchFamily="49" charset="-122"/>
                <a:ea typeface="黑体" panose="02010609060101010101" pitchFamily="49" charset="-122"/>
              </a:rPr>
              <a:t>你的信實 恆久的信實</a:t>
            </a:r>
            <a:endParaRPr lang="zh-TW" altLang="en-US" sz="60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 algn="ctr" eaLnBrk="1" hangingPunct="1">
              <a:lnSpc>
                <a:spcPct val="120000"/>
              </a:lnSpc>
              <a:buNone/>
            </a:pPr>
            <a:r>
              <a:rPr lang="zh-TW" altLang="en-US" sz="6000" b="1" dirty="0">
                <a:latin typeface="黑体" panose="02010609060101010101" pitchFamily="49" charset="-122"/>
                <a:ea typeface="黑体" panose="02010609060101010101" pitchFamily="49" charset="-122"/>
              </a:rPr>
              <a:t>永永遠遠堅立天上</a:t>
            </a:r>
            <a:endParaRPr lang="zh-TW" altLang="en-US" sz="60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 algn="ctr" eaLnBrk="1" hangingPunct="1">
              <a:lnSpc>
                <a:spcPct val="120000"/>
              </a:lnSpc>
              <a:buNone/>
            </a:pPr>
            <a:endParaRPr lang="zh-TW" altLang="en-US" sz="60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1228" y="195333"/>
            <a:ext cx="81343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>
              <a:defRPr/>
            </a:pPr>
            <a:r>
              <a:rPr lang="en-US" sz="3200" b="1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6/</a:t>
            </a:r>
            <a:r>
              <a:rPr lang="en-US" altLang="zh-CN" sz="3200" b="1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8</a:t>
            </a:r>
            <a:endParaRPr lang="en-US" sz="3200" b="1" dirty="0">
              <a:solidFill>
                <a:srgbClr val="00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53965" y="768489"/>
            <a:ext cx="10484069" cy="6189701"/>
          </a:xfrm>
        </p:spPr>
        <p:txBody>
          <a:bodyPr/>
          <a:lstStyle/>
          <a:p>
            <a:pPr marL="0" indent="0" algn="ctr" eaLnBrk="1" hangingPunct="1">
              <a:lnSpc>
                <a:spcPct val="110000"/>
              </a:lnSpc>
              <a:buNone/>
            </a:pPr>
            <a:r>
              <a:rPr lang="zh-TW" altLang="en-US" sz="6000" b="1" dirty="0">
                <a:latin typeface="黑体" panose="02010609060101010101" pitchFamily="49" charset="-122"/>
                <a:ea typeface="黑体" panose="02010609060101010101" pitchFamily="49" charset="-122"/>
              </a:rPr>
              <a:t>我要歡呼 向你舉雙手</a:t>
            </a:r>
            <a:endParaRPr lang="zh-TW" altLang="en-US" sz="60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 algn="ctr" eaLnBrk="1" hangingPunct="1">
              <a:lnSpc>
                <a:spcPct val="110000"/>
              </a:lnSpc>
              <a:buNone/>
            </a:pPr>
            <a:r>
              <a:rPr lang="zh-TW" altLang="en-US" sz="6000" b="1" dirty="0">
                <a:latin typeface="黑体" panose="02010609060101010101" pitchFamily="49" charset="-122"/>
                <a:ea typeface="黑体" panose="02010609060101010101" pitchFamily="49" charset="-122"/>
              </a:rPr>
              <a:t>向你揚聲高唱 哈利路亞</a:t>
            </a:r>
            <a:endParaRPr lang="zh-TW" altLang="en-US" sz="60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 algn="ctr" eaLnBrk="1" hangingPunct="1">
              <a:lnSpc>
                <a:spcPct val="110000"/>
              </a:lnSpc>
              <a:buNone/>
            </a:pPr>
            <a:r>
              <a:rPr lang="zh-TW" altLang="en-US" sz="6000" b="1" dirty="0">
                <a:latin typeface="黑体" panose="02010609060101010101" pitchFamily="49" charset="-122"/>
                <a:ea typeface="黑体" panose="02010609060101010101" pitchFamily="49" charset="-122"/>
              </a:rPr>
              <a:t>因你喜悅我們 是我的力量榮耀</a:t>
            </a:r>
            <a:endParaRPr lang="zh-TW" altLang="en-US" sz="60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 algn="ctr" eaLnBrk="1" hangingPunct="1">
              <a:lnSpc>
                <a:spcPct val="110000"/>
              </a:lnSpc>
              <a:buNone/>
            </a:pPr>
            <a:r>
              <a:rPr lang="zh-TW" altLang="en-US" sz="6000" b="1" dirty="0">
                <a:latin typeface="黑体" panose="02010609060101010101" pitchFamily="49" charset="-122"/>
                <a:ea typeface="黑体" panose="02010609060101010101" pitchFamily="49" charset="-122"/>
              </a:rPr>
              <a:t>願在光明中與你同行</a:t>
            </a:r>
            <a:endParaRPr lang="zh-TW" altLang="en-US" sz="60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 algn="ctr" eaLnBrk="1" hangingPunct="1">
              <a:lnSpc>
                <a:spcPct val="110000"/>
              </a:lnSpc>
              <a:buNone/>
            </a:pPr>
            <a:endParaRPr lang="zh-TW" altLang="en-US" sz="60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1228" y="195333"/>
            <a:ext cx="81343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>
              <a:defRPr/>
            </a:pPr>
            <a:r>
              <a:rPr lang="en-US" sz="3200" b="1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7/</a:t>
            </a:r>
            <a:r>
              <a:rPr lang="en-US" altLang="zh-CN" sz="3200" b="1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8</a:t>
            </a:r>
            <a:endParaRPr lang="en-US" sz="3200" b="1" dirty="0">
              <a:solidFill>
                <a:srgbClr val="00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26983" y="837069"/>
            <a:ext cx="11338034" cy="6189701"/>
          </a:xfrm>
        </p:spPr>
        <p:txBody>
          <a:bodyPr/>
          <a:lstStyle/>
          <a:p>
            <a:pPr marL="0" indent="0" algn="ctr" eaLnBrk="1" hangingPunct="1">
              <a:lnSpc>
                <a:spcPct val="110000"/>
              </a:lnSpc>
              <a:buNone/>
            </a:pPr>
            <a:r>
              <a:rPr lang="zh-TW" altLang="en-US" sz="6000" b="1" dirty="0">
                <a:latin typeface="黑体" panose="02010609060101010101" pitchFamily="49" charset="-122"/>
                <a:ea typeface="黑体" panose="02010609060101010101" pitchFamily="49" charset="-122"/>
              </a:rPr>
              <a:t>我要歡呼 向你舉雙手</a:t>
            </a:r>
            <a:endParaRPr lang="zh-TW" altLang="en-US" sz="60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 algn="ctr" eaLnBrk="1" hangingPunct="1">
              <a:lnSpc>
                <a:spcPct val="110000"/>
              </a:lnSpc>
              <a:buNone/>
            </a:pPr>
            <a:r>
              <a:rPr lang="zh-TW" altLang="en-US" sz="6000" b="1" dirty="0">
                <a:latin typeface="黑体" panose="02010609060101010101" pitchFamily="49" charset="-122"/>
                <a:ea typeface="黑体" panose="02010609060101010101" pitchFamily="49" charset="-122"/>
              </a:rPr>
              <a:t>向你揚聲高唱 哈利路亞</a:t>
            </a:r>
            <a:endParaRPr lang="zh-TW" altLang="en-US" sz="60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 algn="ctr" eaLnBrk="1" hangingPunct="1">
              <a:lnSpc>
                <a:spcPct val="110000"/>
              </a:lnSpc>
              <a:buNone/>
            </a:pPr>
            <a:r>
              <a:rPr lang="zh-TW" altLang="en-US" sz="6000" b="1" dirty="0">
                <a:latin typeface="黑体" panose="02010609060101010101" pitchFamily="49" charset="-122"/>
                <a:ea typeface="黑体" panose="02010609060101010101" pitchFamily="49" charset="-122"/>
              </a:rPr>
              <a:t>你是我的主宰 誰能與我的神相比</a:t>
            </a:r>
            <a:endParaRPr lang="zh-TW" altLang="en-US" sz="60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 algn="ctr" eaLnBrk="1" hangingPunct="1">
              <a:lnSpc>
                <a:spcPct val="110000"/>
              </a:lnSpc>
              <a:buNone/>
            </a:pPr>
            <a:r>
              <a:rPr lang="zh-TW" altLang="en-US" sz="6000" b="1" dirty="0">
                <a:latin typeface="黑体" panose="02010609060101010101" pitchFamily="49" charset="-122"/>
                <a:ea typeface="黑体" panose="02010609060101010101" pitchFamily="49" charset="-122"/>
              </a:rPr>
              <a:t>我一生向你俯伏敬拜</a:t>
            </a:r>
            <a:endParaRPr lang="zh-TW" altLang="en-US" sz="60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 algn="ctr" eaLnBrk="1" hangingPunct="1">
              <a:lnSpc>
                <a:spcPct val="110000"/>
              </a:lnSpc>
              <a:buNone/>
            </a:pPr>
            <a:endParaRPr lang="zh-TW" altLang="en-US" sz="6000" b="1" dirty="0">
              <a:latin typeface="黑体" panose="02010609060101010101" pitchFamily="49" charset="-122"/>
              <a:ea typeface="黑体" panose="02010609060101010101" pitchFamily="49" charset="-122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1228" y="195333"/>
            <a:ext cx="81343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>
              <a:defRPr/>
            </a:pPr>
            <a:r>
              <a:rPr lang="en-US" sz="3200" b="1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8/</a:t>
            </a:r>
            <a:r>
              <a:rPr lang="en-US" altLang="zh-CN" sz="3200" b="1" dirty="0"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8</a:t>
            </a:r>
            <a:endParaRPr lang="en-US" sz="3200" b="1" dirty="0">
              <a:solidFill>
                <a:srgbClr val="00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389</Words>
  <Application>WPS Writer</Application>
  <PresentationFormat>Widescreen</PresentationFormat>
  <Paragraphs>64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9</vt:i4>
      </vt:variant>
    </vt:vector>
  </HeadingPairs>
  <TitlesOfParts>
    <vt:vector size="26" baseType="lpstr">
      <vt:lpstr>Arial</vt:lpstr>
      <vt:lpstr>SimSun</vt:lpstr>
      <vt:lpstr>Wingdings</vt:lpstr>
      <vt:lpstr>Calibri</vt:lpstr>
      <vt:lpstr>Helvetica Neue</vt:lpstr>
      <vt:lpstr>Calibri</vt:lpstr>
      <vt:lpstr>黑体</vt:lpstr>
      <vt:lpstr>黑体-简</vt:lpstr>
      <vt:lpstr>PMingLiU</vt:lpstr>
      <vt:lpstr>華康儷中黑</vt:lpstr>
      <vt:lpstr>SimSun</vt:lpstr>
      <vt:lpstr>宋体-简</vt:lpstr>
      <vt:lpstr>Microsoft YaHei</vt:lpstr>
      <vt:lpstr>汉仪旗黑</vt:lpstr>
      <vt:lpstr>Arial Unicode MS</vt:lpstr>
      <vt:lpstr>Theme23</vt:lpstr>
      <vt:lpstr>4_Office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Qian</dc:creator>
  <cp:lastModifiedBy>lingxinchen</cp:lastModifiedBy>
  <cp:revision>5</cp:revision>
  <dcterms:created xsi:type="dcterms:W3CDTF">2024-09-10T22:38:37Z</dcterms:created>
  <dcterms:modified xsi:type="dcterms:W3CDTF">2024-09-10T22:38:37Z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1033-5.7.1.8092</vt:lpwstr>
  </property>
</Properties>
</file>