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2" name="Shape 11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xfrm>
            <a:off x="8478981" y="6232199"/>
            <a:ext cx="258620" cy="2483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/>
          <p:nvPr>
            <p:ph type="title"/>
          </p:nvPr>
        </p:nvSpPr>
        <p:spPr>
          <a:xfrm>
            <a:off x="2389714" y="4800600"/>
            <a:ext cx="7315204" cy="566741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92" name="Picture Placeholder 2"/>
          <p:cNvSpPr/>
          <p:nvPr>
            <p:ph type="pic" sz="half" idx="21"/>
          </p:nvPr>
        </p:nvSpPr>
        <p:spPr>
          <a:xfrm>
            <a:off x="2389714" y="612775"/>
            <a:ext cx="7315204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9714" y="5367337"/>
            <a:ext cx="7315204" cy="80486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914399" y="2130424"/>
            <a:ext cx="10363202" cy="1470031"/>
          </a:xfrm>
          <a:prstGeom prst="rect">
            <a:avLst/>
          </a:prstGeom>
        </p:spPr>
        <p:txBody>
          <a:bodyPr/>
          <a:lstStyle>
            <a:lvl1pPr>
              <a:defRPr sz="4200"/>
            </a:lvl1pPr>
          </a:lstStyle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sz="quarter" idx="1"/>
          </p:nvPr>
        </p:nvSpPr>
        <p:spPr>
          <a:xfrm>
            <a:off x="1828799" y="3886200"/>
            <a:ext cx="8534402" cy="175260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0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5174" y="6019801"/>
            <a:ext cx="3537227" cy="600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39200" y="6071075"/>
            <a:ext cx="3048001" cy="625802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Slide Number"/>
          <p:cNvSpPr txBox="1"/>
          <p:nvPr>
            <p:ph type="sldNum" sz="quarter" idx="2"/>
          </p:nvPr>
        </p:nvSpPr>
        <p:spPr>
          <a:xfrm>
            <a:off x="11323781" y="6414764"/>
            <a:ext cx="258621" cy="24830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914400" y="2130425"/>
            <a:ext cx="10363200" cy="147002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5175" y="6019801"/>
            <a:ext cx="3537226" cy="600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39200" y="6071075"/>
            <a:ext cx="3048000" cy="625802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963084" y="4406901"/>
            <a:ext cx="10363201" cy="1362080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9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54" indent="-333367">
              <a:spcBef>
                <a:spcPts val="600"/>
              </a:spcBef>
              <a:defRPr sz="2800"/>
            </a:lvl2pPr>
            <a:lvl3pPr marL="1234407" indent="-320031">
              <a:spcBef>
                <a:spcPts val="600"/>
              </a:spcBef>
              <a:defRPr sz="2800"/>
            </a:lvl3pPr>
            <a:lvl4pPr marL="1727156" indent="-355590">
              <a:spcBef>
                <a:spcPts val="600"/>
              </a:spcBef>
              <a:defRPr sz="2800"/>
            </a:lvl4pPr>
            <a:lvl5pPr marL="2184343" indent="-355587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193366" y="1535112"/>
            <a:ext cx="5389040" cy="639769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Text"/>
          <p:cNvSpPr txBox="1"/>
          <p:nvPr>
            <p:ph type="title"/>
          </p:nvPr>
        </p:nvSpPr>
        <p:spPr>
          <a:xfrm>
            <a:off x="609601" y="273049"/>
            <a:ext cx="4011087" cy="1162051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Text Placeholder 3"/>
          <p:cNvSpPr/>
          <p:nvPr>
            <p:ph type="body" sz="half" idx="21"/>
          </p:nvPr>
        </p:nvSpPr>
        <p:spPr>
          <a:xfrm>
            <a:off x="609598" y="1435102"/>
            <a:ext cx="4011092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323781" y="6414764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889" marR="0" indent="-34288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52" marR="0" indent="-326564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168" marR="0" indent="-30479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16" marR="0" indent="-365748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05" marR="0" indent="-365748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"/>
          <p:cNvSpPr txBox="1"/>
          <p:nvPr/>
        </p:nvSpPr>
        <p:spPr>
          <a:xfrm>
            <a:off x="2346958" y="2002787"/>
            <a:ext cx="8768084" cy="2471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0959" tIns="60959" rIns="60959" bIns="60959" anchor="ctr">
            <a:spAutoFit/>
          </a:bodyPr>
          <a:lstStyle/>
          <a:p>
            <a:pPr algn="ctr" defTabSz="1219167">
              <a:lnSpc>
                <a:spcPct val="120000"/>
              </a:lnSpc>
              <a:defRPr b="1" sz="6400">
                <a:solidFill>
                  <a:srgbClr val="6633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獻上活祭 </a:t>
            </a:r>
          </a:p>
          <a:p>
            <a:pPr algn="ctr" defTabSz="1219167">
              <a:lnSpc>
                <a:spcPct val="120000"/>
              </a:lnSpc>
              <a:defRPr b="1" sz="6400">
                <a:solidFill>
                  <a:srgbClr val="6633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My Living Sacrifice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title"/>
          </p:nvPr>
        </p:nvSpPr>
        <p:spPr>
          <a:xfrm>
            <a:off x="1447798" y="107884"/>
            <a:ext cx="9739986" cy="604203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我心切切渴慕你, 主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我要緊緊跟隨你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你恩典與慈愛永無止息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你信實直到永遠</a:t>
            </a:r>
            <a:br/>
          </a:p>
        </p:txBody>
      </p:sp>
      <p:sp>
        <p:nvSpPr>
          <p:cNvPr id="117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1/7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/>
          <p:nvPr>
            <p:ph type="title"/>
          </p:nvPr>
        </p:nvSpPr>
        <p:spPr>
          <a:xfrm>
            <a:off x="1447798" y="228596"/>
            <a:ext cx="9739986" cy="60420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我王我的神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因你奇妙聖名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獻上我的讚美</a:t>
            </a:r>
            <a:br/>
          </a:p>
        </p:txBody>
      </p:sp>
      <p:sp>
        <p:nvSpPr>
          <p:cNvPr id="120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2/7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/>
          <p:nvPr>
            <p:ph type="title"/>
          </p:nvPr>
        </p:nvSpPr>
        <p:spPr>
          <a:xfrm>
            <a:off x="1226007" y="73394"/>
            <a:ext cx="9739986" cy="60420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</p:txBody>
      </p:sp>
      <p:sp>
        <p:nvSpPr>
          <p:cNvPr id="123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3/7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/>
          <p:nvPr>
            <p:ph type="title"/>
          </p:nvPr>
        </p:nvSpPr>
        <p:spPr>
          <a:xfrm>
            <a:off x="1226007" y="-409457"/>
            <a:ext cx="9739986" cy="604203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我心深深向祢敬拜 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我靈渴慕祢榮光</a:t>
            </a:r>
          </a:p>
        </p:txBody>
      </p:sp>
      <p:sp>
        <p:nvSpPr>
          <p:cNvPr id="126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4/7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/>
          <p:nvPr>
            <p:ph type="title"/>
          </p:nvPr>
        </p:nvSpPr>
        <p:spPr>
          <a:xfrm>
            <a:off x="1447798" y="228596"/>
            <a:ext cx="9739986" cy="60420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我完全相信祢寶貴應許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我在祢懷中安息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我要向世人歌唱你的恩典 </a:t>
            </a:r>
          </a:p>
          <a:p>
            <a:pPr>
              <a:lnSpc>
                <a:spcPct val="130000"/>
              </a:lnSpc>
              <a:defRPr b="1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 直到我見你面</a:t>
            </a:r>
          </a:p>
        </p:txBody>
      </p:sp>
      <p:sp>
        <p:nvSpPr>
          <p:cNvPr id="129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5/7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le 1"/>
          <p:cNvSpPr txBox="1"/>
          <p:nvPr>
            <p:ph type="title"/>
          </p:nvPr>
        </p:nvSpPr>
        <p:spPr>
          <a:xfrm>
            <a:off x="1447798" y="228596"/>
            <a:ext cx="9739986" cy="60420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</p:txBody>
      </p:sp>
      <p:sp>
        <p:nvSpPr>
          <p:cNvPr id="132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6/7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/>
          <p:nvPr>
            <p:ph type="title"/>
          </p:nvPr>
        </p:nvSpPr>
        <p:spPr>
          <a:xfrm>
            <a:off x="1447798" y="228596"/>
            <a:ext cx="9739986" cy="604203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耶穌！主耶穌！</a:t>
            </a:r>
          </a:p>
          <a:p>
            <a:pPr>
              <a:lnSpc>
                <a:spcPct val="130000"/>
              </a:lnSpc>
              <a:defRPr b="1" sz="44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求用我一生</a:t>
            </a:r>
          </a:p>
        </p:txBody>
      </p:sp>
      <p:sp>
        <p:nvSpPr>
          <p:cNvPr id="135" name="TextBox 2"/>
          <p:cNvSpPr txBox="1"/>
          <p:nvPr/>
        </p:nvSpPr>
        <p:spPr>
          <a:xfrm>
            <a:off x="452118" y="365874"/>
            <a:ext cx="563160" cy="485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1219167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7/7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4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Theme32">
  <a:themeElements>
    <a:clrScheme name="Theme32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32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32">
  <a:themeElements>
    <a:clrScheme name="Theme32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32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