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8"/>
  </p:notesMasterIdLst>
  <p:sldIdLst>
    <p:sldId id="266" r:id="rId3"/>
    <p:sldId id="5869" r:id="rId4"/>
    <p:sldId id="5870" r:id="rId5"/>
    <p:sldId id="5871" r:id="rId6"/>
    <p:sldId id="58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275C1-FDC1-417D-BB81-A97F3A983254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666FBB-981B-4CB4-95F5-4C70495A1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2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2644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715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9686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2006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962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B2DEC-28B2-4523-A999-69163C29EFC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8BCE6-716B-454D-8290-BEA3F11344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21888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9D38A-E281-44DA-BFA7-FED21C37936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4B888-C628-4734-AC8D-D62D93F5ABC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27093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106DB-926F-45B5-BE48-6BBBC6CE88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39C1-5718-48C3-8BB6-96117FF4BAF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87530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E5FA-2614-4947-871F-19F42DA3F7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99614-9261-457D-A2CB-1F74E76872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254696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4D7A2-BDD2-4DE9-A1E4-697AB2A5CA4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2A3B0-A752-4A57-A686-B5DD45BDAB8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83573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825F-E8D8-475A-9EE7-A73BB259DC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FCA87-42A8-468B-9930-5A1431579DF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38984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107BF-7727-4B83-957C-24FAC9B7B39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F9E74-5120-42F5-9DD1-E4767C389AA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42914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BA8B8-A48F-4D1D-A062-6FA3CEF98E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A96E7-D454-4CA3-B51A-DE1CF3583A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95287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AA26E-5113-4D68-B117-37FA76F563B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69EC8-E6BC-4477-9E4B-CE1A41D1EA6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53585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6ACA7-5CED-4852-B778-AF25E03ADD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FAA5-94FC-4723-81AC-0907F2D635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95824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D520A-BB43-485E-860B-08A13F9E4C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F9B5-0B87-46AB-9123-28DCB0AD15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60198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0484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1C2E39-0323-43B9-9911-5DB9B5B2E0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596CA3-4BB5-498C-AC58-1857822169C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08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注目看耶稣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Look Upon Jesus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0" y="685801"/>
            <a:ext cx="8305800" cy="46704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凡勞苦重擔　當親近耶穌　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必享安息　必得滿足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凡饑渴慕義　來尋求耶穌　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必享甘泉　必得飽足</a:t>
            </a:r>
            <a:endParaRPr lang="en-US" sz="40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2B7A51-7AED-4A45-9005-461332D44A1A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16670603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0" y="762001"/>
            <a:ext cx="8305800" cy="511350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注目看耶穌　定睛看耶穌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聖潔公義主　十架上耶穌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注目看耶穌　定睛看耶穌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謙卑親近主　跟著祂同步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跟著祂同步</a:t>
            </a:r>
            <a:endParaRPr lang="en-US" sz="40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667479-0B1B-4087-A6EB-DD3741D266D1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31930671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9516" y="734439"/>
            <a:ext cx="8912968" cy="46704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凡勞苦重擔　當親近耶穌　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必享安息　必得滿足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凡饑渴慕義　來尋求耶穌　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必享甘泉　必得飽足</a:t>
            </a:r>
            <a:endParaRPr lang="en-US" sz="40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052FDD-5F71-4D58-A2C0-A83F7FB90ED2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38351504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8984" y="723090"/>
            <a:ext cx="8994032" cy="5152416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注目看耶穌　定睛看耶穌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聖潔公義主　十架上耶穌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注目看耶穌　定睛看耶穌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謙卑親近主　跟著祂同步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跟著祂同步</a:t>
            </a:r>
            <a:endParaRPr lang="en-US" sz="40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47BB7B-A881-400D-809F-DACCDD0B4D9C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en-US" sz="2933" b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/4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83548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133</Words>
  <Application>Microsoft Office PowerPoint</Application>
  <PresentationFormat>Widescreen</PresentationFormat>
  <Paragraphs>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DFPBiaoKaiW5-HPinIn1NUU</vt:lpstr>
      <vt:lpstr>黑体</vt:lpstr>
      <vt:lpstr>Arial</vt:lpstr>
      <vt:lpstr>Calibri</vt:lpstr>
      <vt:lpstr>Theme52</vt:lpstr>
      <vt:lpstr>3_Office Theme</vt:lpstr>
      <vt:lpstr>PowerPoint Presentation</vt:lpstr>
      <vt:lpstr>凡勞苦重擔　當親近耶穌　 必享安息　必得滿足 凡饑渴慕義　來尋求耶穌　 必享甘泉　必得飽足</vt:lpstr>
      <vt:lpstr>注目看耶穌　定睛看耶穌 聖潔公義主　十架上耶穌 注目看耶穌　定睛看耶穌 謙卑親近主　跟著祂同步 跟著祂同步</vt:lpstr>
      <vt:lpstr>凡勞苦重擔　當親近耶穌　 必享安息　必得滿足 凡饑渴慕義　來尋求耶穌　 必享甘泉　必得飽足</vt:lpstr>
      <vt:lpstr>注目看耶穌　定睛看耶穌 聖潔公義主　十架上耶穌 注目看耶穌　定睛看耶穌 謙卑親近主　跟著祂同步 跟著祂同步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2023-01-02T16:53:56Z</dcterms:created>
  <dcterms:modified xsi:type="dcterms:W3CDTF">2023-01-02T16:55:59Z</dcterms:modified>
</cp:coreProperties>
</file>