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265" r:id="rId3"/>
    <p:sldId id="6086" r:id="rId4"/>
    <p:sldId id="6087" r:id="rId5"/>
    <p:sldId id="6088" r:id="rId6"/>
    <p:sldId id="60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06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82400" y="6350000"/>
            <a:ext cx="482600" cy="365125"/>
          </a:xfrm>
          <a:prstGeom prst="rect">
            <a:avLst/>
          </a:prstGeom>
        </p:spPr>
        <p:txBody>
          <a:bodyPr/>
          <a:lstStyle/>
          <a:p>
            <a:fld id="{5DF13109-C66A-6E4A-9D9C-24B7489B4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53315"/>
      </p:ext>
    </p:extLst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82400" y="6350000"/>
            <a:ext cx="482600" cy="365125"/>
          </a:xfrm>
          <a:prstGeom prst="rect">
            <a:avLst/>
          </a:prstGeom>
        </p:spPr>
        <p:txBody>
          <a:bodyPr/>
          <a:lstStyle/>
          <a:p>
            <a:fld id="{5DF13109-C66A-6E4A-9D9C-24B7489B4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63402"/>
      </p:ext>
    </p:extLst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3AEBF-323A-4B15-8EB5-05217C09A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3F00A-019D-45A7-86D5-C15468207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A4A2A-28EF-49F2-887A-6C6AA18D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F191E-BF74-43AD-8888-3635BD3F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3F46C-DFB0-4398-A605-CFDB69DA0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87050-3B21-4520-BC32-F966D62FEDE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2635646"/>
      </p:ext>
    </p:extLst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4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E5ECEE1-1224-42EF-AC99-07CC2BDED98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" y="6032500"/>
            <a:ext cx="2692400" cy="635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657AE00-0817-46CF-937A-5AA44DE7852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90000" y="6032500"/>
            <a:ext cx="2311400" cy="635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82400" y="6350000"/>
            <a:ext cx="482600" cy="365125"/>
          </a:xfrm>
          <a:prstGeom prst="rect">
            <a:avLst/>
          </a:prstGeom>
        </p:spPr>
        <p:txBody>
          <a:bodyPr/>
          <a:lstStyle/>
          <a:p>
            <a:fld id="{5DF13109-C66A-6E4A-9D9C-24B7489B4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1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ransition spd="med" advClick="0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685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371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057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743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646" indent="-34264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395" indent="-28554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46" indent="-22842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000" indent="-22842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58" indent="-22842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711" indent="-228426" algn="l" defTabSz="9137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570" indent="-228426" algn="l" defTabSz="9137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428" indent="-228426" algn="l" defTabSz="9137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290" indent="-228426" algn="l" defTabSz="9137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58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17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76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436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90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146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000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863" algn="l" defTabSz="91371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一生愛祢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With All My Love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DF5E9EF3-A6C7-421D-BD6F-81742A6F4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43001"/>
            <a:ext cx="9144000" cy="426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親愛的 寶貴耶穌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祢愛何等地甘甜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我的心深深被祢吸引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愛祢是我的喜樂</a:t>
            </a:r>
            <a:endParaRPr lang="en-US" altLang="zh-TW" sz="54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F36360-1EB3-44B4-9FAC-3A830B167B0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1952257635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DF5E9EF3-A6C7-421D-BD6F-81742A6F4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43001"/>
            <a:ext cx="9144000" cy="426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一生愛祢 一生敬拜祢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一生愛祢 一生榮耀祢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一生奉獻 一生不回頭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一生愛祢 跟隨祢</a:t>
            </a:r>
            <a:endParaRPr lang="en-US" altLang="zh-TW" sz="54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F36360-1EB3-44B4-9FAC-3A830B167B0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3614698238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DF5E9EF3-A6C7-421D-BD6F-81742A6F4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43001"/>
            <a:ext cx="9144000" cy="426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親愛的 寶貴耶穌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祢愛何等地甘甜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我的心深深被祢吸引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愛祢是我的喜樂</a:t>
            </a:r>
            <a:endParaRPr lang="en-US" altLang="zh-TW" sz="54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F36360-1EB3-44B4-9FAC-3A830B167B0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596190946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DF5E9EF3-A6C7-421D-BD6F-81742A6F4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143001"/>
            <a:ext cx="9144000" cy="4260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一生愛祢 一生敬拜祢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一生愛祢 一生榮耀祢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一生奉獻 一生不回頭</a:t>
            </a:r>
          </a:p>
          <a:p>
            <a:pPr marL="342882" indent="-342882" algn="ctr" defTabSz="914354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54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charset="0"/>
              </a:rPr>
              <a:t>一生愛祢 跟隨祢</a:t>
            </a:r>
            <a:endParaRPr lang="en-US" altLang="zh-TW" sz="54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F36360-1EB3-44B4-9FAC-3A830B167B0C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1675822577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黑体</vt:lpstr>
      <vt:lpstr>Arial</vt:lpstr>
      <vt:lpstr>Calibri</vt:lpstr>
      <vt:lpstr>Theme7</vt:lpstr>
      <vt:lpstr>2_Content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1</cp:revision>
  <dcterms:created xsi:type="dcterms:W3CDTF">2021-06-07T18:21:01Z</dcterms:created>
  <dcterms:modified xsi:type="dcterms:W3CDTF">2021-06-07T18:21:20Z</dcterms:modified>
</cp:coreProperties>
</file>