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67" r:id="rId3"/>
    <p:sldId id="5476" r:id="rId4"/>
    <p:sldId id="5477" r:id="rId5"/>
    <p:sldId id="5478" r:id="rId6"/>
    <p:sldId id="547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6F604-F3E7-4D12-8B1F-F3ACC6F7BCD3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4778E-96CD-4EF0-8F94-EBBCCA4D2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88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213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10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082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8427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7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9340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17657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9498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5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3294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6289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06426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33198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7022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13853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6878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41635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32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27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祢是我生命的亮光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You Are the Light of My Life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8534400" cy="38862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耶穌是我生命的亮光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照亮我的前方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雖有暴風雨把我擋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注目我的亮光</a:t>
            </a:r>
            <a:endParaRPr lang="en-US" sz="3733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E53E47-5E85-40DA-999A-8A89A19C066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23538458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8534400" cy="38862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祂使我生命重新得力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使我抬頭高昂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祂使我如鷹展翅上騰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飛躍在高崗 上</a:t>
            </a:r>
            <a:endParaRPr lang="en-US" sz="3733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E8AA12-445E-4109-A756-8DAF3871E7D9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6365089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8534400" cy="38862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耶穌是我生命的亮光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照亮我的前方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雖有暴風雨把我擋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注目我的亮光</a:t>
            </a:r>
            <a:endParaRPr lang="en-US" sz="3733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9D9765-F55C-447A-A815-7ADECF1F370A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40131941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8534400" cy="38862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祢使我生命重新得力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使我抬頭高昂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祢使我如鷹展翅上騰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飛躍在高崗 上</a:t>
            </a:r>
            <a:endParaRPr lang="en-US" sz="3733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DA87FE-2C3C-41CA-B6C5-717F6712C6B9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24356714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115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Theme17</vt:lpstr>
      <vt:lpstr>2_Office Theme</vt:lpstr>
      <vt:lpstr>PowerPoint Presentation</vt:lpstr>
      <vt:lpstr>耶穌是我生命的亮光 照亮我的前方 雖有暴風雨把我擋 注目我的亮光</vt:lpstr>
      <vt:lpstr>祂使我生命重新得力 使我抬頭高昂 祂使我如鷹展翅上騰 飛躍在高崗 上</vt:lpstr>
      <vt:lpstr>耶穌是我生命的亮光 照亮我的前方 雖有暴風雨把我擋 注目我的亮光</vt:lpstr>
      <vt:lpstr>祢使我生命重新得力 使我抬頭高昂 祢使我如鷹展翅上騰 飛躍在高崗 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2022-01-12T20:18:51Z</dcterms:created>
  <dcterms:modified xsi:type="dcterms:W3CDTF">2022-01-12T20:20:00Z</dcterms:modified>
</cp:coreProperties>
</file>