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263" r:id="rId3"/>
    <p:sldId id="6502" r:id="rId4"/>
    <p:sldId id="6020" r:id="rId5"/>
    <p:sldId id="6424" r:id="rId6"/>
    <p:sldId id="6423" r:id="rId7"/>
    <p:sldId id="6019" r:id="rId8"/>
    <p:sldId id="602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2ED7F-81F4-45B2-9A0E-D7BD25C8114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603D1-A674-4A1E-967F-9DB612C81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93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4443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929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33420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9041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4981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5300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7033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E1FAB-8C37-6443-BBFD-22BE812B8F1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15899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72D31-461A-F148-88D2-28A59A46B7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34717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25601-0644-8C48-8536-84ED485E5F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31836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4ED0D-34E6-444C-AF30-A382A2A1DA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9539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3A317-9274-F24E-9A27-A3C61132BF4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35341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20F5F-6036-CA41-871E-44124888676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3971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02757-6C96-314D-BCAB-07FD1B6EC9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8409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C8042-788C-3E47-88D6-A683F0B7D04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39484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63A86-5CE8-6345-B52E-1AC5F3B0911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89499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A947A-53ED-8747-9523-2CB341C5AEC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58688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316AB-B09E-2843-831F-650BC215317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45162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47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E515D9-2AA3-CF45-9B1A-0A6FA7B323E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11582400" y="6350000"/>
            <a:ext cx="482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68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376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064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752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4402" algn="l" defTabSz="913763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1282" algn="l" defTabSz="913763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198160" algn="l" defTabSz="913763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5047" algn="l" defTabSz="913763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fld id="{5DF13109-C66A-6E4A-9D9C-24B7489B426D}" type="slidenum">
              <a:rPr lang="en-US" sz="1800" smtClean="0"/>
              <a:pPr/>
              <a:t>‹#›</a:t>
            </a:fld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56950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9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我知誰掌管明天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I Know Who Holds Tomorrow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  <a:t>我不知明天的道路，每一天只為主活，</a:t>
            </a:r>
            <a:b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  <a:t>我不借明天的太陽，因明天或許陰暗，</a:t>
            </a:r>
            <a:b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  <a:t>我不要為將來憂慮，因為我信主的應許，</a:t>
            </a:r>
            <a:b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  <a:t>我今天要與主同行，因他知前面如何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9FE256-1F9F-4FBE-AC09-C681E3BEF2E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75695091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  <a:t>有許多未來的事情，我現在不能識透，</a:t>
            </a:r>
            <a:b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  <a:t>但我知誰掌管明天，我也知誰牽我手。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69AE55-C7F3-4CCE-B7E5-38A64A38F4E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194868152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每一步越走越光明，像攀登黃金階梯；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每重擔越挑越輕省，每朵雲披上銀衣。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在那裡陽光常普照，在那裡沒有眼淚；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在美麗彩虹的盡頭，眾山嶺與天相連。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9866AB-9170-4683-9FEC-A3BF02419301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69838454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  <a:t>有許多未來的事情，我現在不能識透，</a:t>
            </a:r>
            <a:b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  <a:t>但我知誰掌管明天，我也知誰牽我手。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A39667-0726-4EC4-80E2-08BF92744CF3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112161477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b="1">
                <a:latin typeface="DFPBiaoKaiW5-HPinIn1NUU" pitchFamily="66" charset="-120"/>
                <a:ea typeface="DFPBiaoKaiW5-HPinIn1NUU" pitchFamily="66" charset="-120"/>
              </a:rPr>
              <a:t>我不知明天的道路，或遭遇生活苦楚，</a:t>
            </a:r>
            <a:br>
              <a:rPr lang="zh-CN" altLang="en-US" b="1"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b="1">
                <a:latin typeface="DFPBiaoKaiW5-HPinIn1NUU" pitchFamily="66" charset="-120"/>
                <a:ea typeface="DFPBiaoKaiW5-HPinIn1NUU" pitchFamily="66" charset="-120"/>
              </a:rPr>
              <a:t>但那位養活麻雀者，他必然也看顧我，</a:t>
            </a:r>
            <a:br>
              <a:rPr lang="zh-CN" altLang="en-US" b="1"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b="1">
                <a:latin typeface="DFPBiaoKaiW5-HPinIn1NUU" pitchFamily="66" charset="-120"/>
                <a:ea typeface="DFPBiaoKaiW5-HPinIn1NUU" pitchFamily="66" charset="-120"/>
              </a:rPr>
              <a:t>他是我旅途的良伴，或經過水火之災，</a:t>
            </a:r>
            <a:br>
              <a:rPr lang="zh-CN" altLang="en-US" b="1"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b="1">
                <a:latin typeface="DFPBiaoKaiW5-HPinIn1NUU" pitchFamily="66" charset="-120"/>
                <a:ea typeface="DFPBiaoKaiW5-HPinIn1NUU" pitchFamily="66" charset="-120"/>
              </a:rPr>
              <a:t>但救主必與我同在，他寶血把我遮蓋。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B6672E-FCFF-4E19-9095-97A693AE1713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34842924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  <a:t>有許多未來的事情，我現在不能識透，</a:t>
            </a:r>
            <a:b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b="1" dirty="0">
                <a:latin typeface="DFPBiaoKaiW5-HPinIn1NUU" pitchFamily="66" charset="-120"/>
                <a:ea typeface="DFPBiaoKaiW5-HPinIn1NUU" pitchFamily="66" charset="-120"/>
              </a:rPr>
              <a:t>但我知誰掌管明天，我也知誰牽我手。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CF819B-AD98-4BFA-B6BD-CEA6E3F255CF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351025636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DFPBiaoKaiW5-HPinIn1NUU</vt:lpstr>
      <vt:lpstr>黑体</vt:lpstr>
      <vt:lpstr>Arial</vt:lpstr>
      <vt:lpstr>Calibri</vt:lpstr>
      <vt:lpstr>Theme14</vt:lpstr>
      <vt:lpstr>5_Office Theme</vt:lpstr>
      <vt:lpstr>PowerPoint Presentation</vt:lpstr>
      <vt:lpstr>我不知明天的道路，每一天只為主活， 我不借明天的太陽，因明天或許陰暗， 我不要為將來憂慮，因為我信主的應許， 我今天要與主同行，因他知前面如何</vt:lpstr>
      <vt:lpstr>有許多未來的事情，我現在不能識透， 但我知誰掌管明天，我也知誰牽我手。</vt:lpstr>
      <vt:lpstr>每一步越走越光明，像攀登黃金階梯； 每重擔越挑越輕省，每朵雲披上銀衣。 在那裡陽光常普照，在那裡沒有眼淚； 在美麗彩虹的盡頭，眾山嶺與天相連。</vt:lpstr>
      <vt:lpstr>有許多未來的事情，我現在不能識透， 但我知誰掌管明天，我也知誰牽我手。</vt:lpstr>
      <vt:lpstr>我不知明天的道路，或遭遇生活苦楚， 但那位養活麻雀者，他必然也看顧我， 他是我旅途的良伴，或經過水火之災， 但救主必與我同在，他寶血把我遮蓋。</vt:lpstr>
      <vt:lpstr>有許多未來的事情，我現在不能識透， 但我知誰掌管明天，我也知誰牽我手。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steven@whitehardt.com</cp:lastModifiedBy>
  <cp:revision>1</cp:revision>
  <dcterms:created xsi:type="dcterms:W3CDTF">2021-05-20T03:27:36Z</dcterms:created>
  <dcterms:modified xsi:type="dcterms:W3CDTF">2021-05-20T03:28:13Z</dcterms:modified>
</cp:coreProperties>
</file>