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62" r:id="rId2"/>
  </p:sldMasterIdLst>
  <p:notesMasterIdLst>
    <p:notesMasterId r:id="rId10"/>
  </p:notesMasterIdLst>
  <p:sldIdLst>
    <p:sldId id="261" r:id="rId3"/>
    <p:sldId id="6359" r:id="rId4"/>
    <p:sldId id="6366" r:id="rId5"/>
    <p:sldId id="6361" r:id="rId6"/>
    <p:sldId id="6365" r:id="rId7"/>
    <p:sldId id="6363" r:id="rId8"/>
    <p:sldId id="6364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96" d="100"/>
          <a:sy n="96" d="100"/>
        </p:scale>
        <p:origin x="12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99034B-9051-476C-9B06-021587886550}" type="datetimeFigureOut">
              <a:rPr lang="en-US" smtClean="0"/>
              <a:t>4/5/2022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DD761A-BD4B-4F61-9A61-41AAAA22564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684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17927529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687873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5610642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1900105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728125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6ACDABE0-FEFD-4A50-AF6C-74C656B9CD58}" type="slidenum">
              <a:rPr kumimoji="0" lang="en-US" sz="1800" b="0" i="0" u="none" strike="noStrike" kern="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800" b="0" i="0" u="none" strike="noStrike" kern="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8580431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344213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1"/>
            <a:ext cx="73152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167" indent="0">
              <a:buNone/>
              <a:defRPr sz="2800"/>
            </a:lvl2pPr>
            <a:lvl3pPr marL="914332" indent="0">
              <a:buNone/>
              <a:defRPr sz="2400"/>
            </a:lvl3pPr>
            <a:lvl4pPr marL="1371498" indent="0">
              <a:buNone/>
              <a:defRPr sz="2000"/>
            </a:lvl4pPr>
            <a:lvl5pPr marL="1828664" indent="0">
              <a:buNone/>
              <a:defRPr sz="2000"/>
            </a:lvl5pPr>
            <a:lvl6pPr marL="2285830" indent="0">
              <a:buNone/>
              <a:defRPr sz="2000"/>
            </a:lvl6pPr>
            <a:lvl7pPr marL="2742994" indent="0">
              <a:buNone/>
              <a:defRPr sz="2000"/>
            </a:lvl7pPr>
            <a:lvl8pPr marL="3200160" indent="0">
              <a:buNone/>
              <a:defRPr sz="2000"/>
            </a:lvl8pPr>
            <a:lvl9pPr marL="3657327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41"/>
            <a:ext cx="73152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0BF061-6A5D-4273-A2F2-79144F369D5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5785E9-6BCF-46BF-A669-2E4B47A3093E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8171309"/>
      </p:ext>
    </p:extLst>
  </p:cSld>
  <p:clrMapOvr>
    <a:masterClrMapping/>
  </p:clrMapOvr>
  <p:transition spd="med">
    <p:wipe dir="d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81BB932-BB5B-4311-9477-F5F4C140DB44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C62BE12-F50D-4992-B2BC-600BE8BFB8E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33059269"/>
      </p:ext>
    </p:extLst>
  </p:cSld>
  <p:clrMapOvr>
    <a:masterClrMapping/>
  </p:clrMapOvr>
  <p:transition spd="med">
    <p:wipe dir="d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40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40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9C037B-2096-4869-8B91-490CC586512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19EC62-7474-42AE-A7D8-CF4D7804A10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32948028"/>
      </p:ext>
    </p:extLst>
  </p:cSld>
  <p:clrMapOvr>
    <a:masterClrMapping/>
  </p:clrMapOvr>
  <p:transition spd="med">
    <p:wipe dir="d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1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66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83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9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16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3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5EA3DEE-4896-43F4-8F11-6EB6F1BBAA1B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F93D42-2FE2-45AD-BBEE-9A41BC47881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pic>
        <p:nvPicPr>
          <p:cNvPr id="9" name="Picture 5" descr="bbc logo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425176" y="6019805"/>
            <a:ext cx="3537224" cy="600871"/>
          </a:xfrm>
          <a:prstGeom prst="rect">
            <a:avLst/>
          </a:prstGeom>
        </p:spPr>
      </p:pic>
      <p:pic>
        <p:nvPicPr>
          <p:cNvPr id="10" name="Picture 3" descr="C:\Users\Qian\Desktop\中文事工 拷贝.pn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6071076"/>
            <a:ext cx="3048000" cy="62579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43469117"/>
      </p:ext>
    </p:extLst>
  </p:cSld>
  <p:clrMapOvr>
    <a:masterClrMapping/>
  </p:clrMapOvr>
  <p:transition spd="med">
    <p:wipe dir="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22E8CF1-594D-4E3C-A9ED-8613FD8382D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E24B2E-6804-43A9-A456-BDADCEB4EFAA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74640693"/>
      </p:ext>
    </p:extLst>
  </p:cSld>
  <p:clrMapOvr>
    <a:masterClrMapping/>
  </p:clrMapOvr>
  <p:transition spd="med">
    <p:wipe dir="d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16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32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49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66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83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299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16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327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551B91E-EB49-4F46-A33B-0FEFBDFC9877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E1E78BC-28D2-49A4-8ED1-D9B5E765FF8F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67963217"/>
      </p:ext>
    </p:extLst>
  </p:cSld>
  <p:clrMapOvr>
    <a:masterClrMapping/>
  </p:clrMapOvr>
  <p:transition spd="med">
    <p:wipe dir="d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EED39FB-9848-44B3-AB45-F191AEEEF78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3C68A2-D1B0-405B-84DA-61D62ECF985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49518675"/>
      </p:ext>
    </p:extLst>
  </p:cSld>
  <p:clrMapOvr>
    <a:masterClrMapping/>
  </p:clrMapOvr>
  <p:transition spd="med">
    <p:wipe dir="d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72" y="1535113"/>
            <a:ext cx="5389033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67" indent="0">
              <a:buNone/>
              <a:defRPr sz="2000" b="1"/>
            </a:lvl2pPr>
            <a:lvl3pPr marL="914332" indent="0">
              <a:buNone/>
              <a:defRPr sz="1800" b="1"/>
            </a:lvl3pPr>
            <a:lvl4pPr marL="1371498" indent="0">
              <a:buNone/>
              <a:defRPr sz="1600" b="1"/>
            </a:lvl4pPr>
            <a:lvl5pPr marL="1828664" indent="0">
              <a:buNone/>
              <a:defRPr sz="1600" b="1"/>
            </a:lvl5pPr>
            <a:lvl6pPr marL="2285830" indent="0">
              <a:buNone/>
              <a:defRPr sz="1600" b="1"/>
            </a:lvl6pPr>
            <a:lvl7pPr marL="2742994" indent="0">
              <a:buNone/>
              <a:defRPr sz="1600" b="1"/>
            </a:lvl7pPr>
            <a:lvl8pPr marL="3200160" indent="0">
              <a:buNone/>
              <a:defRPr sz="1600" b="1"/>
            </a:lvl8pPr>
            <a:lvl9pPr marL="3657327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72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B269E50-588A-4841-A494-FF009ED9D7E2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F7E469-687E-4D1B-A2B6-BAC1F424A05C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1604569"/>
      </p:ext>
    </p:extLst>
  </p:cSld>
  <p:clrMapOvr>
    <a:masterClrMapping/>
  </p:clrMapOvr>
  <p:transition spd="med">
    <p:wipe dir="d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4CA0AEE-33D6-4FCC-AAF8-0009CE92E8F1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5AF6-E031-437D-A7A5-B5D521093A0B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7785023"/>
      </p:ext>
    </p:extLst>
  </p:cSld>
  <p:clrMapOvr>
    <a:masterClrMapping/>
  </p:clrMapOvr>
  <p:transition spd="med">
    <p:wipe dir="d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E543BB-B500-44E3-9E13-6C78B0DB1096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309ECC-77FA-47AE-86F2-7E56E3BFF42D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7364604"/>
      </p:ext>
    </p:extLst>
  </p:cSld>
  <p:clrMapOvr>
    <a:masterClrMapping/>
  </p:clrMapOvr>
  <p:transition spd="med">
    <p:wipe dir="d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3" y="273049"/>
            <a:ext cx="4011084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6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3" y="1435104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167" indent="0">
              <a:buNone/>
              <a:defRPr sz="1200"/>
            </a:lvl2pPr>
            <a:lvl3pPr marL="914332" indent="0">
              <a:buNone/>
              <a:defRPr sz="1000"/>
            </a:lvl3pPr>
            <a:lvl4pPr marL="1371498" indent="0">
              <a:buNone/>
              <a:defRPr sz="900"/>
            </a:lvl4pPr>
            <a:lvl5pPr marL="1828664" indent="0">
              <a:buNone/>
              <a:defRPr sz="900"/>
            </a:lvl5pPr>
            <a:lvl6pPr marL="2285830" indent="0">
              <a:buNone/>
              <a:defRPr sz="900"/>
            </a:lvl6pPr>
            <a:lvl7pPr marL="2742994" indent="0">
              <a:buNone/>
              <a:defRPr sz="900"/>
            </a:lvl7pPr>
            <a:lvl8pPr marL="3200160" indent="0">
              <a:buNone/>
              <a:defRPr sz="900"/>
            </a:lvl8pPr>
            <a:lvl9pPr marL="3657327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348C38-D9A1-437B-B02C-644AB95A467E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DDEE953-FBC0-4731-81CE-2FAC06E9A6E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810471"/>
      </p:ext>
    </p:extLst>
  </p:cSld>
  <p:clrMapOvr>
    <a:masterClrMapping/>
  </p:clrMapOvr>
  <p:transition spd="med">
    <p:wipe dir="d"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3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3982180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txStyles>
    <p:titleStyle>
      <a:lvl1pPr algn="ctr">
        <a:defRPr sz="5867" kern="1200">
          <a:solidFill>
            <a:schemeClr val="lt1"/>
          </a:solidFill>
        </a:defRPr>
      </a:lvl1pPr>
      <a:extLst/>
    </p:titleStyle>
    <p:bodyStyle>
      <a:lvl1pPr indent="-433189" algn="ctr">
        <a:defRPr sz="4267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0" y="274639"/>
            <a:ext cx="109728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2D4820E-4B20-447F-AABE-D8162DB08259}" type="datetimeFigureOut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4/5/2022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2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2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C3DC6232-0CE8-4A9E-BC8C-5F21E4118033}" type="slidenum">
              <a:rPr lang="en-US">
                <a:solidFill>
                  <a:prstClr val="black">
                    <a:tint val="75000"/>
                  </a:prstClr>
                </a:solidFill>
              </a:rPr>
              <a:pPr>
                <a:defRPr/>
              </a:pPr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220168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ransition spd="med">
    <p:wipe dir="d"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167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332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498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664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874" indent="-34287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895" indent="-28573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14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80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247" indent="-228584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412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78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744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910" indent="-228584" algn="l" defTabSz="914332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6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32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98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6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83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94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160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327" algn="l" defTabSz="914332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714500" y="1476375"/>
          <a:ext cx="8382000" cy="3381375"/>
          <a:chOff x="1714500" y="1476375"/>
          <a:chExt cx="8382000" cy="3381375"/>
        </a:xfrm>
      </p:grpSpPr>
      <p:sp>
        <p:nvSpPr>
          <p:cNvPr id="2" name="TextBox 1"/>
          <p:cNvSpPr txBox="1"/>
          <p:nvPr/>
        </p:nvSpPr>
        <p:spPr>
          <a:xfrm>
            <a:off x="2286000" y="2192028"/>
            <a:ext cx="8890000" cy="2092945"/>
          </a:xfrm>
          <a:prstGeom prst="rect">
            <a:avLst/>
          </a:prstGeom>
          <a:noFill/>
        </p:spPr>
        <p:txBody>
          <a:bodyPr lIns="121920" tIns="60960" rIns="121920" bIns="60960" rtlCol="0" anchor="ctr">
            <a:spAutoFit/>
          </a:bodyPr>
          <a:lstStyle/>
          <a:p>
            <a:pPr algn="ctr" defTabSz="1219170" fontAlgn="ctr">
              <a:lnSpc>
                <a:spcPct val="120000"/>
              </a:lnSpc>
            </a:pPr>
            <a:r>
              <a:rPr lang="en-US" sz="6400" b="1">
                <a:solidFill>
                  <a:srgbClr val="663300">
                    <a:alpha val="100000"/>
                  </a:srgbClr>
                </a:solidFill>
                <a:latin typeface="Calibri"/>
              </a:rPr>
              <a:t>世界之光
</a:t>
            </a:r>
            <a:r>
              <a:rPr lang="en-US" sz="4267" b="1">
                <a:solidFill>
                  <a:srgbClr val="663300">
                    <a:alpha val="100000"/>
                  </a:srgbClr>
                </a:solidFill>
                <a:latin typeface="Calibri"/>
              </a:rPr>
              <a:t>Light of the World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耶穌世界的盼望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唯一的真光，照亮一切黑暗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喔耶穌，道路真理和生命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配得至聖尊榮到永遠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1/6</a:t>
            </a:r>
          </a:p>
        </p:txBody>
      </p:sp>
    </p:spTree>
    <p:extLst>
      <p:ext uri="{BB962C8B-B14F-4D97-AF65-F5344CB8AC3E}">
        <p14:creationId xmlns:p14="http://schemas.microsoft.com/office/powerpoint/2010/main" val="300763503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萬國萬民齊來敬拜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在聖潔的光中，高舉耶穌基督的名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天上地下齊來敬拜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願榮耀都歸你，願榮耀都歸你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願榮耀都歸你，世界之光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2/6</a:t>
            </a:r>
          </a:p>
        </p:txBody>
      </p:sp>
    </p:spTree>
    <p:extLst>
      <p:ext uri="{BB962C8B-B14F-4D97-AF65-F5344CB8AC3E}">
        <p14:creationId xmlns:p14="http://schemas.microsoft.com/office/powerpoint/2010/main" val="17332513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耶穌世界的盼望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唯一的真光，照亮一切黑暗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喔耶穌，道路真理和生命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配得至聖尊榮到永遠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3/6</a:t>
            </a:r>
          </a:p>
        </p:txBody>
      </p:sp>
    </p:spTree>
    <p:extLst>
      <p:ext uri="{BB962C8B-B14F-4D97-AF65-F5344CB8AC3E}">
        <p14:creationId xmlns:p14="http://schemas.microsoft.com/office/powerpoint/2010/main" val="1987492982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萬國萬民齊來敬拜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在聖潔的光中，高舉耶穌基督的名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天上地下齊來敬拜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願榮耀都歸你，願榮耀都歸你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願榮耀都歸你，世界之光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4/6</a:t>
            </a:r>
          </a:p>
        </p:txBody>
      </p:sp>
    </p:spTree>
    <p:extLst>
      <p:ext uri="{BB962C8B-B14F-4D97-AF65-F5344CB8AC3E}">
        <p14:creationId xmlns:p14="http://schemas.microsoft.com/office/powerpoint/2010/main" val="2204138795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哈利路亞，哈利路亞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哈利路亞，哈利路亞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br>
              <a:rPr lang="zh-TW" altLang="en-US" sz="1867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哈利路亞，哈利路亞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哈利路亞，哈利路亞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5/6</a:t>
            </a:r>
          </a:p>
        </p:txBody>
      </p:sp>
    </p:spTree>
    <p:extLst>
      <p:ext uri="{BB962C8B-B14F-4D97-AF65-F5344CB8AC3E}">
        <p14:creationId xmlns:p14="http://schemas.microsoft.com/office/powerpoint/2010/main" val="2473720114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19200" y="228601"/>
            <a:ext cx="9753600" cy="5889627"/>
          </a:xfrm>
        </p:spPr>
        <p:txBody>
          <a:bodyPr anchor="ctr">
            <a:noAutofit/>
          </a:bodyPr>
          <a:lstStyle/>
          <a:p>
            <a:pPr>
              <a:lnSpc>
                <a:spcPct val="130000"/>
              </a:lnSpc>
            </a:pP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萬國萬民齊來敬拜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在聖潔的光中，高舉耶穌基督的名</a:t>
            </a:r>
            <a:br>
              <a:rPr lang="en-US" altLang="zh-TW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天上地下齊來敬拜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願榮耀都歸你，願榮耀都歸你</a:t>
            </a:r>
            <a:b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</a:br>
            <a:r>
              <a:rPr lang="zh-TW" altLang="en-US" sz="4800" b="1" dirty="0">
                <a:latin typeface="黑体" panose="02010609060101010101" pitchFamily="49" charset="-122"/>
                <a:ea typeface="黑体" panose="02010609060101010101" pitchFamily="49" charset="-122"/>
              </a:rPr>
              <a:t>願榮耀都歸你，世界之光</a:t>
            </a:r>
            <a:endParaRPr lang="en-US" sz="3733" b="1" dirty="0">
              <a:latin typeface="黑体" panose="02010609060101010101" pitchFamily="49" charset="-122"/>
              <a:ea typeface="黑体" panose="02010609060101010101" pitchFamily="49" charset="-122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DA4E2DC0-0F6E-4BC7-B73D-EA8AE9FF04C5}"/>
              </a:ext>
            </a:extLst>
          </p:cNvPr>
          <p:cNvSpPr txBox="1"/>
          <p:nvPr/>
        </p:nvSpPr>
        <p:spPr>
          <a:xfrm>
            <a:off x="508003" y="275575"/>
            <a:ext cx="752129" cy="5436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defTabSz="1219110">
              <a:defRPr/>
            </a:pPr>
            <a:r>
              <a:rPr lang="en-US" sz="2933" b="1" dirty="0">
                <a:solidFill>
                  <a:prstClr val="black"/>
                </a:solidFill>
                <a:latin typeface="黑体" panose="02010609060101010101" pitchFamily="49" charset="-122"/>
                <a:ea typeface="黑体" panose="02010609060101010101" pitchFamily="49" charset="-122"/>
              </a:rPr>
              <a:t>6/6</a:t>
            </a:r>
          </a:p>
        </p:txBody>
      </p:sp>
    </p:spTree>
    <p:extLst>
      <p:ext uri="{BB962C8B-B14F-4D97-AF65-F5344CB8AC3E}">
        <p14:creationId xmlns:p14="http://schemas.microsoft.com/office/powerpoint/2010/main" val="4013491509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254</Words>
  <Application>Microsoft Office PowerPoint</Application>
  <PresentationFormat>Widescreen</PresentationFormat>
  <Paragraphs>19</Paragraphs>
  <Slides>7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黑体</vt:lpstr>
      <vt:lpstr>Arial</vt:lpstr>
      <vt:lpstr>Calibri</vt:lpstr>
      <vt:lpstr>Theme10</vt:lpstr>
      <vt:lpstr>2_Office Theme</vt:lpstr>
      <vt:lpstr>PowerPoint Presentation</vt:lpstr>
      <vt:lpstr>耶穌世界的盼望 唯一的真光，照亮一切黑暗 喔耶穌，道路真理和生命 配得至聖尊榮到永遠</vt:lpstr>
      <vt:lpstr>萬國萬民齊來敬拜 在聖潔的光中，高舉耶穌基督的名 天上地下齊來敬拜 願榮耀都歸你，願榮耀都歸你 願榮耀都歸你，世界之光</vt:lpstr>
      <vt:lpstr>耶穌世界的盼望 唯一的真光，照亮一切黑暗 喔耶穌，道路真理和生命 配得至聖尊榮到永遠</vt:lpstr>
      <vt:lpstr>萬國萬民齊來敬拜 在聖潔的光中，高舉耶穌基督的名 天上地下齊來敬拜 願榮耀都歸你，願榮耀都歸你 願榮耀都歸你，世界之光</vt:lpstr>
      <vt:lpstr>哈利路亞，哈利路亞 哈利路亞，哈利路亞  哈利路亞，哈利路亞 哈利路亞，哈利路亞</vt:lpstr>
      <vt:lpstr>萬國萬民齊來敬拜 在聖潔的光中，高舉耶穌基督的名 天上地下齊來敬拜 願榮耀都歸你，願榮耀都歸你 願榮耀都歸你，世界之光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Steven Zhang</dc:creator>
  <cp:lastModifiedBy>Steven Zhang</cp:lastModifiedBy>
  <cp:revision>2</cp:revision>
  <dcterms:created xsi:type="dcterms:W3CDTF">2022-04-05T14:02:51Z</dcterms:created>
  <dcterms:modified xsi:type="dcterms:W3CDTF">2022-04-05T14:03:10Z</dcterms:modified>
</cp:coreProperties>
</file>