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media/image2.jpeg" ContentType="image/jpeg"/>
  <Override PartName="/ppt/media/image3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utura"/>
        <a:ea typeface="Futura"/>
        <a:cs typeface="Futura"/>
        <a:sym typeface="Futur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utura"/>
        <a:ea typeface="Futura"/>
        <a:cs typeface="Futura"/>
        <a:sym typeface="Futur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utura"/>
        <a:ea typeface="Futura"/>
        <a:cs typeface="Futura"/>
        <a:sym typeface="Futur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utura"/>
        <a:ea typeface="Futura"/>
        <a:cs typeface="Futura"/>
        <a:sym typeface="Futur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utura"/>
        <a:ea typeface="Futura"/>
        <a:cs typeface="Futura"/>
        <a:sym typeface="Futur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utura"/>
        <a:ea typeface="Futura"/>
        <a:cs typeface="Futura"/>
        <a:sym typeface="Futur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utura"/>
        <a:ea typeface="Futura"/>
        <a:cs typeface="Futura"/>
        <a:sym typeface="Futur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utura"/>
        <a:ea typeface="Futura"/>
        <a:cs typeface="Futura"/>
        <a:sym typeface="Futur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utura"/>
        <a:ea typeface="Futura"/>
        <a:cs typeface="Futura"/>
        <a:sym typeface="Futur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Futura"/>
          <a:ea typeface="Futura"/>
          <a:cs typeface="Futura"/>
        </a:font>
        <a:srgbClr val="000000"/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rgbClr val="E4E4E4"/>
          </a:solidFill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Futura"/>
          <a:ea typeface="Futura"/>
          <a:cs typeface="Futura"/>
        </a:font>
        <a:srgbClr val="000000"/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rgbClr val="E2E2FF"/>
          </a:solidFill>
        </a:fill>
      </a:tcStyle>
    </a:wholeTbl>
    <a:band2H>
      <a:tcTxStyle b="def" i="def"/>
      <a:tcStyle>
        <a:tcBdr/>
        <a:fill>
          <a:solidFill>
            <a:srgbClr val="F1F1FF"/>
          </a:solidFill>
        </a:fill>
      </a:tcStyle>
    </a:band2H>
    <a:firstCol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Futura"/>
          <a:ea typeface="Futura"/>
          <a:cs typeface="Futura"/>
        </a:font>
        <a:srgbClr val="000000"/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rgbClr val="F6D9CC"/>
          </a:solidFill>
        </a:fill>
      </a:tcStyle>
    </a:wholeTbl>
    <a:band2H>
      <a:tcTxStyle b="def" i="def"/>
      <a:tcStyle>
        <a:tcBdr/>
        <a:fill>
          <a:solidFill>
            <a:srgbClr val="FAEDE7"/>
          </a:solidFill>
        </a:fill>
      </a:tcStyle>
    </a:band2H>
    <a:firstCol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Futura"/>
          <a:ea typeface="Futura"/>
          <a:cs typeface="Futur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chemeClr val="accent1">
              <a:lumOff val="16690"/>
            </a:schemeClr>
          </a:solidFill>
        </a:fill>
      </a:tcStyle>
    </a:band2H>
    <a:firstCol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Futura Bold"/>
          <a:ea typeface="Futura Bold"/>
          <a:cs typeface="Futura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16690"/>
            </a:schemeClr>
          </a:solidFill>
        </a:fill>
      </a:tcStyle>
    </a:lastRow>
    <a:firstRow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Futura"/>
          <a:ea typeface="Futura"/>
          <a:cs typeface="Futura"/>
        </a:font>
        <a:srgbClr val="000000"/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Futura"/>
          <a:ea typeface="Futura"/>
          <a:cs typeface="Futura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chemeClr val="accent1">
              <a:lumOff val="16690"/>
              <a:alpha val="20000"/>
            </a:scheme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solidFill>
            <a:schemeClr val="accent1">
              <a:lumOff val="16690"/>
              <a:alpha val="20000"/>
            </a:schemeClr>
          </a:solidFill>
        </a:fill>
      </a:tcStyle>
    </a:firstCol>
    <a:lastRow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508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Futura Bold"/>
          <a:ea typeface="Futura Bold"/>
          <a:cs typeface="Futura Bold"/>
        </a:font>
        <a:schemeClr val="accent1">
          <a:lumOff val="16690"/>
        </a:schemeClr>
      </a:tcTxStyle>
      <a:tcStyle>
        <a:tcBdr>
          <a:lef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top>
          <a:bottom>
            <a:ln w="254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1">
                  <a:lumOff val="16690"/>
                </a:schemeClr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2" name="Shape 18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914153" y="2129900"/>
            <a:ext cx="10363730" cy="1471084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828270" y="3886729"/>
            <a:ext cx="8535460" cy="175154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/>
            <a:lvl2pPr marL="0" indent="319832">
              <a:buSzTx/>
              <a:buNone/>
            </a:lvl2pPr>
            <a:lvl3pPr marL="0" indent="639664">
              <a:buSzTx/>
              <a:buNone/>
            </a:lvl3pPr>
            <a:lvl4pPr marL="0" indent="959495">
              <a:buSzTx/>
              <a:buNone/>
            </a:lvl4pPr>
            <a:lvl5pPr marL="0" indent="1279328"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itle Text"/>
          <p:cNvSpPr txBox="1"/>
          <p:nvPr>
            <p:ph type="title"/>
          </p:nvPr>
        </p:nvSpPr>
        <p:spPr>
          <a:xfrm>
            <a:off x="2389205" y="4800865"/>
            <a:ext cx="7315730" cy="566209"/>
          </a:xfrm>
          <a:prstGeom prst="rect">
            <a:avLst/>
          </a:prstGeom>
        </p:spPr>
        <p:txBody>
          <a:bodyPr anchor="b"/>
          <a:lstStyle>
            <a:lvl1pPr algn="l">
              <a:defRPr sz="1400"/>
            </a:lvl1pPr>
          </a:lstStyle>
          <a:p>
            <a:pPr/>
            <a:r>
              <a:t>Title Text</a:t>
            </a:r>
          </a:p>
        </p:txBody>
      </p:sp>
      <p:sp>
        <p:nvSpPr>
          <p:cNvPr id="90" name="Picture Placeholder 2"/>
          <p:cNvSpPr/>
          <p:nvPr>
            <p:ph type="pic" sz="half" idx="21"/>
          </p:nvPr>
        </p:nvSpPr>
        <p:spPr>
          <a:xfrm>
            <a:off x="2389205" y="612514"/>
            <a:ext cx="7315730" cy="4115594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91" name="Body Level One…"/>
          <p:cNvSpPr txBox="1"/>
          <p:nvPr>
            <p:ph type="body" sz="quarter" idx="1"/>
          </p:nvPr>
        </p:nvSpPr>
        <p:spPr>
          <a:xfrm>
            <a:off x="2389205" y="5367075"/>
            <a:ext cx="7315730" cy="805657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spcBef>
                <a:spcPts val="200"/>
              </a:spcBef>
              <a:defRPr sz="1000"/>
            </a:lvl1pPr>
            <a:lvl2pPr marL="0" indent="319832">
              <a:spcBef>
                <a:spcPts val="200"/>
              </a:spcBef>
              <a:buSzTx/>
              <a:buNone/>
              <a:defRPr sz="1000"/>
            </a:lvl2pPr>
            <a:lvl3pPr marL="0" indent="639664">
              <a:spcBef>
                <a:spcPts val="200"/>
              </a:spcBef>
              <a:buSzTx/>
              <a:buNone/>
              <a:defRPr sz="1000"/>
            </a:lvl3pPr>
            <a:lvl4pPr marL="0" indent="959495">
              <a:spcBef>
                <a:spcPts val="200"/>
              </a:spcBef>
              <a:buSzTx/>
              <a:buNone/>
              <a:defRPr sz="1000"/>
            </a:lvl4pPr>
            <a:lvl5pPr marL="0" indent="1279328">
              <a:spcBef>
                <a:spcPts val="200"/>
              </a:spcBef>
              <a:buSzTx/>
              <a:buNone/>
              <a:defRPr sz="1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le Text"/>
          <p:cNvSpPr txBox="1"/>
          <p:nvPr>
            <p:ph type="title"/>
          </p:nvPr>
        </p:nvSpPr>
        <p:spPr>
          <a:xfrm>
            <a:off x="914400" y="2130425"/>
            <a:ext cx="10363200" cy="1470026"/>
          </a:xfrm>
          <a:prstGeom prst="rect">
            <a:avLst/>
          </a:prstGeom>
          <a:effectLst/>
        </p:spPr>
        <p:txBody>
          <a:bodyPr lIns="45719" tIns="45719" rIns="45719" bIns="45719"/>
          <a:lstStyle>
            <a:lvl1pPr defTabSz="914400">
              <a:defRPr i="0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00" name="Body Level One…"/>
          <p:cNvSpPr txBox="1"/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 lIns="45719" tIns="45719" rIns="45719" bIns="45719" anchor="t">
            <a:normAutofit fontScale="100000" lnSpcReduction="0"/>
          </a:bodyPr>
          <a:lstStyle>
            <a:lvl1pPr marL="0" indent="0" defTabSz="914400">
              <a:lnSpc>
                <a:spcPct val="100000"/>
              </a:lnSpc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0" indent="457200" defTabSz="914400">
              <a:lnSpc>
                <a:spcPct val="100000"/>
              </a:lnSpc>
              <a:spcBef>
                <a:spcPts val="700"/>
              </a:spcBef>
              <a:buSzTx/>
              <a:buNone/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0" indent="914400" defTabSz="914400">
              <a:lnSpc>
                <a:spcPct val="100000"/>
              </a:lnSpc>
              <a:spcBef>
                <a:spcPts val="700"/>
              </a:spcBef>
              <a:buSzTx/>
              <a:buNone/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0" indent="1371600" defTabSz="914400">
              <a:lnSpc>
                <a:spcPct val="100000"/>
              </a:lnSpc>
              <a:spcBef>
                <a:spcPts val="700"/>
              </a:spcBef>
              <a:buSzTx/>
              <a:buNone/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0" indent="1828800" defTabSz="914400">
              <a:lnSpc>
                <a:spcPct val="100000"/>
              </a:lnSpc>
              <a:spcBef>
                <a:spcPts val="700"/>
              </a:spcBef>
              <a:buSzTx/>
              <a:buNone/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01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5175" y="6019801"/>
            <a:ext cx="3537225" cy="600872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839200" y="6071075"/>
            <a:ext cx="3048000" cy="625798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lide Number"/>
          <p:cNvSpPr txBox="1"/>
          <p:nvPr>
            <p:ph type="sldNum" sz="quarter" idx="2"/>
          </p:nvPr>
        </p:nvSpPr>
        <p:spPr>
          <a:xfrm>
            <a:off x="11323776" y="6414761"/>
            <a:ext cx="258624" cy="2483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 txBox="1"/>
          <p:nvPr>
            <p:ph type="title"/>
          </p:nvPr>
        </p:nvSpPr>
        <p:spPr>
          <a:xfrm>
            <a:off x="609600" y="274638"/>
            <a:ext cx="10972800" cy="1143001"/>
          </a:xfrm>
          <a:prstGeom prst="rect">
            <a:avLst/>
          </a:prstGeom>
          <a:effectLst/>
        </p:spPr>
        <p:txBody>
          <a:bodyPr lIns="45719" tIns="45719" rIns="45719" bIns="45719"/>
          <a:lstStyle>
            <a:lvl1pPr defTabSz="914400">
              <a:defRPr i="0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1" name="Body Level One…"/>
          <p:cNvSpPr txBox="1"/>
          <p:nvPr>
            <p:ph type="body" idx="1"/>
          </p:nvPr>
        </p:nvSpPr>
        <p:spPr>
          <a:xfrm>
            <a:off x="609600" y="1600200"/>
            <a:ext cx="10972800" cy="4525964"/>
          </a:xfrm>
          <a:prstGeom prst="rect">
            <a:avLst/>
          </a:prstGeom>
        </p:spPr>
        <p:txBody>
          <a:bodyPr lIns="45719" tIns="45719" rIns="45719" bIns="45719" anchor="t">
            <a:normAutofit fontScale="100000" lnSpcReduction="0"/>
          </a:bodyPr>
          <a:lstStyle>
            <a:lvl1pPr marL="342900" indent="-342900" algn="l" defTabSz="914400">
              <a:lnSpc>
                <a:spcPct val="100000"/>
              </a:lnSpc>
              <a:spcBef>
                <a:spcPts val="700"/>
              </a:spcBef>
              <a:buSzPct val="100000"/>
              <a:buFont typeface="Arial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783771" indent="-326571" algn="l" defTabSz="914400">
              <a:lnSpc>
                <a:spcPct val="100000"/>
              </a:lnSpc>
              <a:spcBef>
                <a:spcPts val="700"/>
              </a:spcBef>
              <a:buFont typeface="Arial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1219200" indent="-304800" algn="l" defTabSz="914400">
              <a:lnSpc>
                <a:spcPct val="100000"/>
              </a:lnSpc>
              <a:spcBef>
                <a:spcPts val="700"/>
              </a:spcBef>
              <a:buFont typeface="Arial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1737360" indent="-365760" algn="l" defTabSz="914400">
              <a:lnSpc>
                <a:spcPct val="100000"/>
              </a:lnSpc>
              <a:spcBef>
                <a:spcPts val="700"/>
              </a:spcBef>
              <a:buFont typeface="Arial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2194560" indent="-365760" algn="l" defTabSz="914400">
              <a:lnSpc>
                <a:spcPct val="100000"/>
              </a:lnSpc>
              <a:spcBef>
                <a:spcPts val="700"/>
              </a:spcBef>
              <a:buFont typeface="Arial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lide Number"/>
          <p:cNvSpPr txBox="1"/>
          <p:nvPr>
            <p:ph type="sldNum" sz="quarter" idx="2"/>
          </p:nvPr>
        </p:nvSpPr>
        <p:spPr>
          <a:xfrm>
            <a:off x="11323776" y="6414761"/>
            <a:ext cx="258624" cy="2483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Text"/>
          <p:cNvSpPr txBox="1"/>
          <p:nvPr>
            <p:ph type="title"/>
          </p:nvPr>
        </p:nvSpPr>
        <p:spPr>
          <a:xfrm>
            <a:off x="963084" y="4406901"/>
            <a:ext cx="10363201" cy="1362076"/>
          </a:xfrm>
          <a:prstGeom prst="rect">
            <a:avLst/>
          </a:prstGeom>
          <a:effectLst/>
        </p:spPr>
        <p:txBody>
          <a:bodyPr lIns="45719" tIns="45719" rIns="45719" bIns="45719" anchor="t"/>
          <a:lstStyle>
            <a:lvl1pPr algn="l" defTabSz="914400">
              <a:defRPr b="1" cap="all" i="0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20" name="Body Level One…"/>
          <p:cNvSpPr txBox="1"/>
          <p:nvPr>
            <p:ph type="body" sz="quarter" idx="1"/>
          </p:nvPr>
        </p:nvSpPr>
        <p:spPr>
          <a:xfrm>
            <a:off x="963084" y="2906713"/>
            <a:ext cx="10363201" cy="1500188"/>
          </a:xfrm>
          <a:prstGeom prst="rect">
            <a:avLst/>
          </a:prstGeom>
        </p:spPr>
        <p:txBody>
          <a:bodyPr lIns="45719" tIns="45719" rIns="45719" bIns="45719" anchor="b">
            <a:normAutofit fontScale="100000" lnSpcReduction="0"/>
          </a:bodyPr>
          <a:lstStyle>
            <a:lvl1pPr marL="0" indent="0" algn="l" defTabSz="914400">
              <a:lnSpc>
                <a:spcPct val="100000"/>
              </a:lnSpc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0" indent="457200" algn="l" defTabSz="914400">
              <a:lnSpc>
                <a:spcPct val="100000"/>
              </a:lnSpc>
              <a:spcBef>
                <a:spcPts val="400"/>
              </a:spcBef>
              <a:buSzTx/>
              <a:buNone/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0" indent="914400" algn="l" defTabSz="914400">
              <a:lnSpc>
                <a:spcPct val="100000"/>
              </a:lnSpc>
              <a:spcBef>
                <a:spcPts val="400"/>
              </a:spcBef>
              <a:buSzTx/>
              <a:buNone/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0" indent="1371600" algn="l" defTabSz="914400">
              <a:lnSpc>
                <a:spcPct val="100000"/>
              </a:lnSpc>
              <a:spcBef>
                <a:spcPts val="400"/>
              </a:spcBef>
              <a:buSzTx/>
              <a:buNone/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0" indent="1828800" algn="l" defTabSz="914400">
              <a:lnSpc>
                <a:spcPct val="100000"/>
              </a:lnSpc>
              <a:spcBef>
                <a:spcPts val="400"/>
              </a:spcBef>
              <a:buSzTx/>
              <a:buNone/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1" name="Slide Number"/>
          <p:cNvSpPr txBox="1"/>
          <p:nvPr>
            <p:ph type="sldNum" sz="quarter" idx="2"/>
          </p:nvPr>
        </p:nvSpPr>
        <p:spPr>
          <a:xfrm>
            <a:off x="11323776" y="6414761"/>
            <a:ext cx="258624" cy="2483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Text"/>
          <p:cNvSpPr txBox="1"/>
          <p:nvPr>
            <p:ph type="title"/>
          </p:nvPr>
        </p:nvSpPr>
        <p:spPr>
          <a:xfrm>
            <a:off x="609600" y="274638"/>
            <a:ext cx="10972800" cy="1143001"/>
          </a:xfrm>
          <a:prstGeom prst="rect">
            <a:avLst/>
          </a:prstGeom>
          <a:effectLst/>
        </p:spPr>
        <p:txBody>
          <a:bodyPr lIns="45719" tIns="45719" rIns="45719" bIns="45719"/>
          <a:lstStyle>
            <a:lvl1pPr defTabSz="914400">
              <a:defRPr i="0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29" name="Body Level One…"/>
          <p:cNvSpPr txBox="1"/>
          <p:nvPr>
            <p:ph type="body" sz="half" idx="1"/>
          </p:nvPr>
        </p:nvSpPr>
        <p:spPr>
          <a:xfrm>
            <a:off x="609600" y="1600200"/>
            <a:ext cx="5384800" cy="4525964"/>
          </a:xfrm>
          <a:prstGeom prst="rect">
            <a:avLst/>
          </a:prstGeom>
        </p:spPr>
        <p:txBody>
          <a:bodyPr lIns="45719" tIns="45719" rIns="45719" bIns="45719" anchor="t">
            <a:normAutofit fontScale="100000" lnSpcReduction="0"/>
          </a:bodyPr>
          <a:lstStyle>
            <a:lvl1pPr marL="342900" indent="-342900" algn="l" defTabSz="914400">
              <a:lnSpc>
                <a:spcPct val="100000"/>
              </a:lnSpc>
              <a:spcBef>
                <a:spcPts val="600"/>
              </a:spcBef>
              <a:buSzPct val="100000"/>
              <a:buFont typeface="Arial"/>
              <a:buChar char="•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790575" indent="-333375" algn="l" defTabSz="914400">
              <a:lnSpc>
                <a:spcPct val="100000"/>
              </a:lnSpc>
              <a:spcBef>
                <a:spcPts val="600"/>
              </a:spcBef>
              <a:buFont typeface="Arial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1234439" indent="-320039" algn="l" defTabSz="914400">
              <a:lnSpc>
                <a:spcPct val="100000"/>
              </a:lnSpc>
              <a:spcBef>
                <a:spcPts val="600"/>
              </a:spcBef>
              <a:buFont typeface="Arial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1727200" indent="-355600" algn="l" defTabSz="914400">
              <a:lnSpc>
                <a:spcPct val="100000"/>
              </a:lnSpc>
              <a:spcBef>
                <a:spcPts val="600"/>
              </a:spcBef>
              <a:buFont typeface="Arial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2184400" indent="-355600" algn="l" defTabSz="914400">
              <a:lnSpc>
                <a:spcPct val="100000"/>
              </a:lnSpc>
              <a:spcBef>
                <a:spcPts val="600"/>
              </a:spcBef>
              <a:buFont typeface="Arial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0" name="Slide Number"/>
          <p:cNvSpPr txBox="1"/>
          <p:nvPr>
            <p:ph type="sldNum" sz="quarter" idx="2"/>
          </p:nvPr>
        </p:nvSpPr>
        <p:spPr>
          <a:xfrm>
            <a:off x="11323776" y="6414761"/>
            <a:ext cx="258624" cy="2483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itle Text"/>
          <p:cNvSpPr txBox="1"/>
          <p:nvPr>
            <p:ph type="title"/>
          </p:nvPr>
        </p:nvSpPr>
        <p:spPr>
          <a:xfrm>
            <a:off x="609600" y="274638"/>
            <a:ext cx="10972800" cy="1143001"/>
          </a:xfrm>
          <a:prstGeom prst="rect">
            <a:avLst/>
          </a:prstGeom>
          <a:effectLst/>
        </p:spPr>
        <p:txBody>
          <a:bodyPr lIns="45719" tIns="45719" rIns="45719" bIns="45719"/>
          <a:lstStyle>
            <a:lvl1pPr defTabSz="914400">
              <a:defRPr i="0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38" name="Body Level One…"/>
          <p:cNvSpPr txBox="1"/>
          <p:nvPr>
            <p:ph type="body" sz="quarter" idx="1"/>
          </p:nvPr>
        </p:nvSpPr>
        <p:spPr>
          <a:xfrm>
            <a:off x="609600" y="1535112"/>
            <a:ext cx="5386917" cy="639763"/>
          </a:xfrm>
          <a:prstGeom prst="rect">
            <a:avLst/>
          </a:prstGeom>
        </p:spPr>
        <p:txBody>
          <a:bodyPr lIns="45719" tIns="45719" rIns="45719" bIns="45719" anchor="b">
            <a:normAutofit fontScale="100000" lnSpcReduction="0"/>
          </a:bodyPr>
          <a:lstStyle>
            <a:lvl1pPr marL="0" indent="0" algn="l" defTabSz="914400">
              <a:lnSpc>
                <a:spcPct val="100000"/>
              </a:lnSpc>
              <a:spcBef>
                <a:spcPts val="500"/>
              </a:spcBef>
              <a:defRPr b="1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0" indent="457200" algn="l" defTabSz="914400">
              <a:lnSpc>
                <a:spcPct val="100000"/>
              </a:lnSpc>
              <a:spcBef>
                <a:spcPts val="500"/>
              </a:spcBef>
              <a:buSzTx/>
              <a:buNone/>
              <a:defRPr b="1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0" indent="914400" algn="l" defTabSz="914400">
              <a:lnSpc>
                <a:spcPct val="100000"/>
              </a:lnSpc>
              <a:spcBef>
                <a:spcPts val="500"/>
              </a:spcBef>
              <a:buSzTx/>
              <a:buNone/>
              <a:defRPr b="1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0" indent="1371600" algn="l" defTabSz="914400">
              <a:lnSpc>
                <a:spcPct val="100000"/>
              </a:lnSpc>
              <a:spcBef>
                <a:spcPts val="500"/>
              </a:spcBef>
              <a:buSzTx/>
              <a:buNone/>
              <a:defRPr b="1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0" indent="1828800" algn="l" defTabSz="914400">
              <a:lnSpc>
                <a:spcPct val="100000"/>
              </a:lnSpc>
              <a:spcBef>
                <a:spcPts val="500"/>
              </a:spcBef>
              <a:buSzTx/>
              <a:buNone/>
              <a:defRPr b="1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9" name="Text Placeholder 4"/>
          <p:cNvSpPr/>
          <p:nvPr>
            <p:ph type="body" sz="quarter" idx="21"/>
          </p:nvPr>
        </p:nvSpPr>
        <p:spPr>
          <a:xfrm>
            <a:off x="6193368" y="1535112"/>
            <a:ext cx="5389034" cy="639763"/>
          </a:xfrm>
          <a:prstGeom prst="rect">
            <a:avLst/>
          </a:prstGeom>
        </p:spPr>
        <p:txBody>
          <a:bodyPr lIns="45719" tIns="45719" rIns="45719" bIns="45719" anchor="b">
            <a:normAutofit fontScale="100000" lnSpcReduction="0"/>
          </a:bodyPr>
          <a:lstStyle/>
          <a:p>
            <a:pPr marL="0" indent="0" algn="l" defTabSz="914400">
              <a:lnSpc>
                <a:spcPct val="100000"/>
              </a:lnSpc>
              <a:spcBef>
                <a:spcPts val="500"/>
              </a:spcBef>
              <a:defRPr b="1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pPr>
          </a:p>
        </p:txBody>
      </p:sp>
      <p:sp>
        <p:nvSpPr>
          <p:cNvPr id="140" name="Slide Number"/>
          <p:cNvSpPr txBox="1"/>
          <p:nvPr>
            <p:ph type="sldNum" sz="quarter" idx="2"/>
          </p:nvPr>
        </p:nvSpPr>
        <p:spPr>
          <a:xfrm>
            <a:off x="11323776" y="6414761"/>
            <a:ext cx="258624" cy="2483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itle Text"/>
          <p:cNvSpPr txBox="1"/>
          <p:nvPr>
            <p:ph type="title"/>
          </p:nvPr>
        </p:nvSpPr>
        <p:spPr>
          <a:xfrm>
            <a:off x="609600" y="274638"/>
            <a:ext cx="10972800" cy="1143001"/>
          </a:xfrm>
          <a:prstGeom prst="rect">
            <a:avLst/>
          </a:prstGeom>
          <a:effectLst/>
        </p:spPr>
        <p:txBody>
          <a:bodyPr lIns="45719" tIns="45719" rIns="45719" bIns="45719"/>
          <a:lstStyle>
            <a:lvl1pPr defTabSz="914400">
              <a:defRPr i="0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48" name="Slide Number"/>
          <p:cNvSpPr txBox="1"/>
          <p:nvPr>
            <p:ph type="sldNum" sz="quarter" idx="2"/>
          </p:nvPr>
        </p:nvSpPr>
        <p:spPr>
          <a:xfrm>
            <a:off x="11323776" y="6414761"/>
            <a:ext cx="258624" cy="2483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11323776" y="6414761"/>
            <a:ext cx="258624" cy="2483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itle Text"/>
          <p:cNvSpPr txBox="1"/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effectLst/>
        </p:spPr>
        <p:txBody>
          <a:bodyPr lIns="45719" tIns="45719" rIns="45719" bIns="45719" anchor="b"/>
          <a:lstStyle>
            <a:lvl1pPr algn="l" defTabSz="914400">
              <a:defRPr b="1" i="0"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63" name="Body Level One…"/>
          <p:cNvSpPr txBox="1"/>
          <p:nvPr>
            <p:ph type="body" idx="1"/>
          </p:nvPr>
        </p:nvSpPr>
        <p:spPr>
          <a:xfrm>
            <a:off x="4766733" y="273050"/>
            <a:ext cx="6815667" cy="5853114"/>
          </a:xfrm>
          <a:prstGeom prst="rect">
            <a:avLst/>
          </a:prstGeom>
        </p:spPr>
        <p:txBody>
          <a:bodyPr lIns="45719" tIns="45719" rIns="45719" bIns="45719" anchor="t">
            <a:normAutofit fontScale="100000" lnSpcReduction="0"/>
          </a:bodyPr>
          <a:lstStyle>
            <a:lvl1pPr marL="342900" indent="-342900" algn="l" defTabSz="914400">
              <a:lnSpc>
                <a:spcPct val="100000"/>
              </a:lnSpc>
              <a:spcBef>
                <a:spcPts val="700"/>
              </a:spcBef>
              <a:buSzPct val="100000"/>
              <a:buFont typeface="Arial"/>
              <a:buChar char="•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783771" indent="-326571" algn="l" defTabSz="914400">
              <a:lnSpc>
                <a:spcPct val="100000"/>
              </a:lnSpc>
              <a:spcBef>
                <a:spcPts val="700"/>
              </a:spcBef>
              <a:buFont typeface="Arial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1219200" indent="-304800" algn="l" defTabSz="914400">
              <a:lnSpc>
                <a:spcPct val="100000"/>
              </a:lnSpc>
              <a:spcBef>
                <a:spcPts val="700"/>
              </a:spcBef>
              <a:buFont typeface="Arial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1737360" indent="-365760" algn="l" defTabSz="914400">
              <a:lnSpc>
                <a:spcPct val="100000"/>
              </a:lnSpc>
              <a:spcBef>
                <a:spcPts val="700"/>
              </a:spcBef>
              <a:buFont typeface="Arial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2194560" indent="-365760" algn="l" defTabSz="914400">
              <a:lnSpc>
                <a:spcPct val="100000"/>
              </a:lnSpc>
              <a:spcBef>
                <a:spcPts val="700"/>
              </a:spcBef>
              <a:buFont typeface="Arial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4" name="Text Placeholder 3"/>
          <p:cNvSpPr/>
          <p:nvPr>
            <p:ph type="body" sz="half" idx="21"/>
          </p:nvPr>
        </p:nvSpPr>
        <p:spPr>
          <a:xfrm>
            <a:off x="609600" y="1435101"/>
            <a:ext cx="4011085" cy="4691063"/>
          </a:xfrm>
          <a:prstGeom prst="rect">
            <a:avLst/>
          </a:prstGeom>
        </p:spPr>
        <p:txBody>
          <a:bodyPr lIns="45719" tIns="45719" rIns="45719" bIns="45719" anchor="t">
            <a:normAutofit fontScale="100000" lnSpcReduction="0"/>
          </a:bodyPr>
          <a:lstStyle/>
          <a:p>
            <a:pPr marL="0" indent="0" algn="l" defTabSz="914400">
              <a:lnSpc>
                <a:spcPct val="100000"/>
              </a:lnSpc>
              <a:spcBef>
                <a:spcPts val="300"/>
              </a:spcBef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pPr>
          </a:p>
        </p:txBody>
      </p:sp>
      <p:sp>
        <p:nvSpPr>
          <p:cNvPr id="165" name="Slide Number"/>
          <p:cNvSpPr txBox="1"/>
          <p:nvPr>
            <p:ph type="sldNum" sz="quarter" idx="2"/>
          </p:nvPr>
        </p:nvSpPr>
        <p:spPr>
          <a:xfrm>
            <a:off x="11323776" y="6414761"/>
            <a:ext cx="258624" cy="2483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itle Text"/>
          <p:cNvSpPr txBox="1"/>
          <p:nvPr>
            <p:ph type="title"/>
          </p:nvPr>
        </p:nvSpPr>
        <p:spPr>
          <a:xfrm>
            <a:off x="2389716" y="4800600"/>
            <a:ext cx="7315201" cy="566738"/>
          </a:xfrm>
          <a:prstGeom prst="rect">
            <a:avLst/>
          </a:prstGeom>
          <a:effectLst/>
        </p:spPr>
        <p:txBody>
          <a:bodyPr lIns="45719" tIns="45719" rIns="45719" bIns="45719" anchor="b"/>
          <a:lstStyle>
            <a:lvl1pPr algn="l" defTabSz="914400">
              <a:defRPr b="1" i="0"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73" name="Picture Placeholder 2"/>
          <p:cNvSpPr/>
          <p:nvPr>
            <p:ph type="pic" sz="half" idx="21"/>
          </p:nvPr>
        </p:nvSpPr>
        <p:spPr>
          <a:xfrm>
            <a:off x="2389716" y="612775"/>
            <a:ext cx="7315201" cy="41148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174" name="Body Level One…"/>
          <p:cNvSpPr txBox="1"/>
          <p:nvPr>
            <p:ph type="body" sz="quarter" idx="1"/>
          </p:nvPr>
        </p:nvSpPr>
        <p:spPr>
          <a:xfrm>
            <a:off x="2389716" y="5367337"/>
            <a:ext cx="7315201" cy="804863"/>
          </a:xfrm>
          <a:prstGeom prst="rect">
            <a:avLst/>
          </a:prstGeom>
        </p:spPr>
        <p:txBody>
          <a:bodyPr lIns="45719" tIns="45719" rIns="45719" bIns="45719" anchor="t">
            <a:normAutofit fontScale="100000" lnSpcReduction="0"/>
          </a:bodyPr>
          <a:lstStyle>
            <a:lvl1pPr marL="0" indent="0" algn="l" defTabSz="914400">
              <a:lnSpc>
                <a:spcPct val="100000"/>
              </a:lnSpc>
              <a:spcBef>
                <a:spcPts val="300"/>
              </a:spcBef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0" indent="457200" algn="l" defTabSz="914400">
              <a:lnSpc>
                <a:spcPct val="100000"/>
              </a:lnSpc>
              <a:spcBef>
                <a:spcPts val="300"/>
              </a:spcBef>
              <a:buSzTx/>
              <a:buNone/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0" indent="914400" algn="l" defTabSz="914400">
              <a:lnSpc>
                <a:spcPct val="100000"/>
              </a:lnSpc>
              <a:spcBef>
                <a:spcPts val="300"/>
              </a:spcBef>
              <a:buSzTx/>
              <a:buNone/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0" indent="1371600" algn="l" defTabSz="914400">
              <a:lnSpc>
                <a:spcPct val="100000"/>
              </a:lnSpc>
              <a:spcBef>
                <a:spcPts val="300"/>
              </a:spcBef>
              <a:buSzTx/>
              <a:buNone/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0" indent="1828800" algn="l" defTabSz="914400">
              <a:lnSpc>
                <a:spcPct val="100000"/>
              </a:lnSpc>
              <a:spcBef>
                <a:spcPts val="300"/>
              </a:spcBef>
              <a:buSzTx/>
              <a:buNone/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5" name="Slide Number"/>
          <p:cNvSpPr txBox="1"/>
          <p:nvPr>
            <p:ph type="sldNum" sz="quarter" idx="2"/>
          </p:nvPr>
        </p:nvSpPr>
        <p:spPr>
          <a:xfrm>
            <a:off x="11323776" y="6414761"/>
            <a:ext cx="258624" cy="2483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xfrm>
            <a:off x="0" y="1050395"/>
            <a:ext cx="12192000" cy="536310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963101" y="4406636"/>
            <a:ext cx="10363730" cy="1362605"/>
          </a:xfrm>
          <a:prstGeom prst="rect">
            <a:avLst/>
          </a:prstGeom>
        </p:spPr>
        <p:txBody>
          <a:bodyPr anchor="t"/>
          <a:lstStyle>
            <a:lvl1pPr algn="l">
              <a:defRPr cap="all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963101" y="2906448"/>
            <a:ext cx="10363730" cy="1500189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spcBef>
                <a:spcPts val="300"/>
              </a:spcBef>
              <a:defRPr sz="1400"/>
            </a:lvl1pPr>
            <a:lvl2pPr marL="0" indent="319832">
              <a:spcBef>
                <a:spcPts val="300"/>
              </a:spcBef>
              <a:buSzTx/>
              <a:buNone/>
              <a:defRPr sz="1400"/>
            </a:lvl2pPr>
            <a:lvl3pPr marL="0" indent="639664">
              <a:spcBef>
                <a:spcPts val="300"/>
              </a:spcBef>
              <a:buSzTx/>
              <a:buNone/>
              <a:defRPr sz="1400"/>
            </a:lvl3pPr>
            <a:lvl4pPr marL="0" indent="959495">
              <a:spcBef>
                <a:spcPts val="300"/>
              </a:spcBef>
              <a:buSzTx/>
              <a:buNone/>
              <a:defRPr sz="1400"/>
            </a:lvl4pPr>
            <a:lvl5pPr marL="0" indent="1279328">
              <a:spcBef>
                <a:spcPts val="300"/>
              </a:spcBef>
              <a:buSz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2" y="1050395"/>
            <a:ext cx="6032501" cy="5363105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spcBef>
                <a:spcPts val="400"/>
              </a:spcBef>
              <a:defRPr sz="2000"/>
            </a:lvl1pPr>
            <a:lvl2pPr marL="793508" indent="-337083">
              <a:spcBef>
                <a:spcPts val="400"/>
              </a:spcBef>
              <a:defRPr sz="2000"/>
            </a:lvl2pPr>
            <a:lvl3pPr marL="1240778" indent="-326808">
              <a:spcBef>
                <a:spcPts val="400"/>
              </a:spcBef>
              <a:defRPr sz="2000"/>
            </a:lvl3pPr>
            <a:lvl4pPr marL="1722341" indent="-351947">
              <a:spcBef>
                <a:spcPts val="400"/>
              </a:spcBef>
              <a:defRPr sz="2000"/>
            </a:lvl4pPr>
            <a:lvl5pPr marL="2178172" indent="-350238">
              <a:spcBef>
                <a:spcPts val="400"/>
              </a:spcBef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609882" y="275166"/>
            <a:ext cx="10972273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609866" y="1534582"/>
            <a:ext cx="5386917" cy="640293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spcBef>
                <a:spcPts val="400"/>
              </a:spcBef>
              <a:defRPr sz="1700">
                <a:latin typeface="Futura Bold"/>
                <a:ea typeface="Futura Bold"/>
                <a:cs typeface="Futura Bold"/>
                <a:sym typeface="Futura Bold"/>
              </a:defRPr>
            </a:lvl1pPr>
            <a:lvl2pPr marL="0" indent="319832">
              <a:spcBef>
                <a:spcPts val="400"/>
              </a:spcBef>
              <a:buSzTx/>
              <a:buNone/>
              <a:defRPr sz="1700">
                <a:latin typeface="Futura Bold"/>
                <a:ea typeface="Futura Bold"/>
                <a:cs typeface="Futura Bold"/>
                <a:sym typeface="Futura Bold"/>
              </a:defRPr>
            </a:lvl2pPr>
            <a:lvl3pPr marL="0" indent="639664">
              <a:spcBef>
                <a:spcPts val="400"/>
              </a:spcBef>
              <a:buSzTx/>
              <a:buNone/>
              <a:defRPr sz="1700">
                <a:latin typeface="Futura Bold"/>
                <a:ea typeface="Futura Bold"/>
                <a:cs typeface="Futura Bold"/>
                <a:sym typeface="Futura Bold"/>
              </a:defRPr>
            </a:lvl3pPr>
            <a:lvl4pPr marL="0" indent="959495">
              <a:spcBef>
                <a:spcPts val="400"/>
              </a:spcBef>
              <a:buSzTx/>
              <a:buNone/>
              <a:defRPr sz="1700">
                <a:latin typeface="Futura Bold"/>
                <a:ea typeface="Futura Bold"/>
                <a:cs typeface="Futura Bold"/>
                <a:sym typeface="Futura Bold"/>
              </a:defRPr>
            </a:lvl4pPr>
            <a:lvl5pPr marL="0" indent="1279328">
              <a:spcBef>
                <a:spcPts val="400"/>
              </a:spcBef>
              <a:buSzTx/>
              <a:buNone/>
              <a:defRPr sz="1700">
                <a:latin typeface="Futura Bold"/>
                <a:ea typeface="Futura Bold"/>
                <a:cs typeface="Futura Bold"/>
                <a:sym typeface="Futura Bold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6193895" y="1534582"/>
            <a:ext cx="5388242" cy="640293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/>
          <a:p>
            <a:pPr marL="0" indent="0">
              <a:spcBef>
                <a:spcPts val="400"/>
              </a:spcBef>
              <a:defRPr sz="1700">
                <a:latin typeface="Futura Bold"/>
                <a:ea typeface="Futura Bold"/>
                <a:cs typeface="Futura Bold"/>
                <a:sym typeface="Futura Bold"/>
              </a:defRPr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 0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le Text"/>
          <p:cNvSpPr txBox="1"/>
          <p:nvPr>
            <p:ph type="title"/>
          </p:nvPr>
        </p:nvSpPr>
        <p:spPr>
          <a:xfrm>
            <a:off x="609882" y="272521"/>
            <a:ext cx="4011085" cy="1162845"/>
          </a:xfrm>
          <a:prstGeom prst="rect">
            <a:avLst/>
          </a:prstGeom>
        </p:spPr>
        <p:txBody>
          <a:bodyPr anchor="b"/>
          <a:lstStyle>
            <a:lvl1pPr algn="l">
              <a:defRPr sz="1400"/>
            </a:lvl1pPr>
          </a:lstStyle>
          <a:p>
            <a:pPr/>
            <a:r>
              <a:t>Title Text</a:t>
            </a:r>
          </a:p>
        </p:txBody>
      </p:sp>
      <p:sp>
        <p:nvSpPr>
          <p:cNvPr id="80" name="Body Level One…"/>
          <p:cNvSpPr txBox="1"/>
          <p:nvPr>
            <p:ph type="body" idx="1"/>
          </p:nvPr>
        </p:nvSpPr>
        <p:spPr>
          <a:xfrm>
            <a:off x="4766469" y="272522"/>
            <a:ext cx="6815668" cy="5853909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spcBef>
                <a:spcPts val="500"/>
              </a:spcBef>
              <a:defRPr sz="2200"/>
            </a:lvl1pPr>
            <a:lvl2pPr marL="771598" indent="-315173">
              <a:spcBef>
                <a:spcPts val="500"/>
              </a:spcBef>
              <a:defRPr sz="2200"/>
            </a:lvl2pPr>
            <a:lvl3pPr marL="1210020" indent="-296050">
              <a:spcBef>
                <a:spcPts val="500"/>
              </a:spcBef>
              <a:defRPr sz="2200"/>
            </a:lvl3pPr>
            <a:lvl4pPr marL="1729883" indent="-359489">
              <a:spcBef>
                <a:spcPts val="500"/>
              </a:spcBef>
              <a:defRPr sz="2200"/>
            </a:lvl4pPr>
            <a:lvl5pPr marL="2185677" indent="-357743">
              <a:spcBef>
                <a:spcPts val="500"/>
              </a:spcBef>
              <a:defRPr sz="2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" name="Text Placeholder 3"/>
          <p:cNvSpPr/>
          <p:nvPr>
            <p:ph type="body" sz="half" idx="21"/>
          </p:nvPr>
        </p:nvSpPr>
        <p:spPr>
          <a:xfrm>
            <a:off x="609882" y="1435366"/>
            <a:ext cx="4011085" cy="46910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spcBef>
                <a:spcPts val="200"/>
              </a:spcBef>
              <a:defRPr sz="1000"/>
            </a:pPr>
          </a:p>
        </p:txBody>
      </p:sp>
      <p:sp>
        <p:nvSpPr>
          <p:cNvPr id="8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1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14153" y="37042"/>
            <a:ext cx="10363730" cy="11430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13470" dir="2700000">
              <a:srgbClr val="000000">
                <a:alpha val="74998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955" tIns="41955" rIns="41955" bIns="41955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09600" y="1180042"/>
            <a:ext cx="10972800" cy="5366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955" tIns="41955" rIns="41955" bIns="41955" anchor="ctr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chemeClr val="accent1">
                    <a:lumOff val="16690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</p:sldLayoutIdLst>
  <p:transition xmlns:p14="http://schemas.microsoft.com/office/powerpoint/2010/main" spd="med" advClick="1"/>
  <p:txStyles>
    <p:titleStyle>
      <a:lvl1pPr marL="0" marR="0" indent="0" algn="ctr" defTabSz="91396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1" spc="0" strike="noStrike" sz="2800" u="none">
          <a:solidFill>
            <a:srgbClr val="663300"/>
          </a:solidFill>
          <a:uFillTx/>
          <a:latin typeface="Futura"/>
          <a:ea typeface="Futura"/>
          <a:cs typeface="Futura"/>
          <a:sym typeface="Futura"/>
        </a:defRPr>
      </a:lvl1pPr>
      <a:lvl2pPr marL="0" marR="0" indent="0" algn="ctr" defTabSz="91396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1" spc="0" strike="noStrike" sz="2800" u="none">
          <a:solidFill>
            <a:srgbClr val="663300"/>
          </a:solidFill>
          <a:uFillTx/>
          <a:latin typeface="Futura"/>
          <a:ea typeface="Futura"/>
          <a:cs typeface="Futura"/>
          <a:sym typeface="Futura"/>
        </a:defRPr>
      </a:lvl2pPr>
      <a:lvl3pPr marL="0" marR="0" indent="0" algn="ctr" defTabSz="91396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1" spc="0" strike="noStrike" sz="2800" u="none">
          <a:solidFill>
            <a:srgbClr val="663300"/>
          </a:solidFill>
          <a:uFillTx/>
          <a:latin typeface="Futura"/>
          <a:ea typeface="Futura"/>
          <a:cs typeface="Futura"/>
          <a:sym typeface="Futura"/>
        </a:defRPr>
      </a:lvl3pPr>
      <a:lvl4pPr marL="0" marR="0" indent="0" algn="ctr" defTabSz="91396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1" spc="0" strike="noStrike" sz="2800" u="none">
          <a:solidFill>
            <a:srgbClr val="663300"/>
          </a:solidFill>
          <a:uFillTx/>
          <a:latin typeface="Futura"/>
          <a:ea typeface="Futura"/>
          <a:cs typeface="Futura"/>
          <a:sym typeface="Futura"/>
        </a:defRPr>
      </a:lvl4pPr>
      <a:lvl5pPr marL="0" marR="0" indent="0" algn="ctr" defTabSz="91396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1" spc="0" strike="noStrike" sz="2800" u="none">
          <a:solidFill>
            <a:srgbClr val="663300"/>
          </a:solidFill>
          <a:uFillTx/>
          <a:latin typeface="Futura"/>
          <a:ea typeface="Futura"/>
          <a:cs typeface="Futura"/>
          <a:sym typeface="Futura"/>
        </a:defRPr>
      </a:lvl5pPr>
      <a:lvl6pPr marL="0" marR="0" indent="319832" algn="ctr" defTabSz="91396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1" spc="0" strike="noStrike" sz="2800" u="none">
          <a:solidFill>
            <a:srgbClr val="663300"/>
          </a:solidFill>
          <a:uFillTx/>
          <a:latin typeface="Futura"/>
          <a:ea typeface="Futura"/>
          <a:cs typeface="Futura"/>
          <a:sym typeface="Futura"/>
        </a:defRPr>
      </a:lvl6pPr>
      <a:lvl7pPr marL="0" marR="0" indent="639664" algn="ctr" defTabSz="91396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1" spc="0" strike="noStrike" sz="2800" u="none">
          <a:solidFill>
            <a:srgbClr val="663300"/>
          </a:solidFill>
          <a:uFillTx/>
          <a:latin typeface="Futura"/>
          <a:ea typeface="Futura"/>
          <a:cs typeface="Futura"/>
          <a:sym typeface="Futura"/>
        </a:defRPr>
      </a:lvl7pPr>
      <a:lvl8pPr marL="0" marR="0" indent="959495" algn="ctr" defTabSz="91396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1" spc="0" strike="noStrike" sz="2800" u="none">
          <a:solidFill>
            <a:srgbClr val="663300"/>
          </a:solidFill>
          <a:uFillTx/>
          <a:latin typeface="Futura"/>
          <a:ea typeface="Futura"/>
          <a:cs typeface="Futura"/>
          <a:sym typeface="Futura"/>
        </a:defRPr>
      </a:lvl8pPr>
      <a:lvl9pPr marL="0" marR="0" indent="1279328" algn="ctr" defTabSz="91396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1" spc="0" strike="noStrike" sz="2800" u="none">
          <a:solidFill>
            <a:srgbClr val="663300"/>
          </a:solidFill>
          <a:uFillTx/>
          <a:latin typeface="Futura"/>
          <a:ea typeface="Futura"/>
          <a:cs typeface="Futura"/>
          <a:sym typeface="Futura"/>
        </a:defRPr>
      </a:lvl9pPr>
    </p:titleStyle>
    <p:bodyStyle>
      <a:lvl1pPr marL="343155" marR="0" indent="-343155" algn="ctr" defTabSz="913967" rtl="0" latinLnBrk="0">
        <a:lnSpc>
          <a:spcPct val="130000"/>
        </a:lnSpc>
        <a:spcBef>
          <a:spcPts val="12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000" u="none">
          <a:solidFill>
            <a:srgbClr val="996633"/>
          </a:solidFill>
          <a:uFillTx/>
          <a:latin typeface="Futura"/>
          <a:ea typeface="Futura"/>
          <a:cs typeface="Futura"/>
          <a:sym typeface="Futura"/>
        </a:defRPr>
      </a:lvl1pPr>
      <a:lvl2pPr marL="968069" marR="0" indent="-511644" algn="ctr" defTabSz="913967" rtl="0" latinLnBrk="0">
        <a:lnSpc>
          <a:spcPct val="130000"/>
        </a:lnSpc>
        <a:spcBef>
          <a:spcPts val="12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5000" u="none">
          <a:solidFill>
            <a:srgbClr val="996633"/>
          </a:solidFill>
          <a:uFillTx/>
          <a:latin typeface="Futura"/>
          <a:ea typeface="Futura"/>
          <a:cs typeface="Futura"/>
          <a:sym typeface="Futura"/>
        </a:defRPr>
      </a:lvl2pPr>
      <a:lvl3pPr marL="1390565" marR="0" indent="-476595" algn="ctr" defTabSz="913967" rtl="0" latinLnBrk="0">
        <a:lnSpc>
          <a:spcPct val="130000"/>
        </a:lnSpc>
        <a:spcBef>
          <a:spcPts val="12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5000" u="none">
          <a:solidFill>
            <a:srgbClr val="996633"/>
          </a:solidFill>
          <a:uFillTx/>
          <a:latin typeface="Futura"/>
          <a:ea typeface="Futura"/>
          <a:cs typeface="Futura"/>
          <a:sym typeface="Futura"/>
        </a:defRPr>
      </a:lvl3pPr>
      <a:lvl4pPr marL="1942308" marR="0" indent="-571914" algn="ctr" defTabSz="913967" rtl="0" latinLnBrk="0">
        <a:lnSpc>
          <a:spcPct val="130000"/>
        </a:lnSpc>
        <a:spcBef>
          <a:spcPts val="12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5000" u="none">
          <a:solidFill>
            <a:srgbClr val="996633"/>
          </a:solidFill>
          <a:uFillTx/>
          <a:latin typeface="Futura"/>
          <a:ea typeface="Futura"/>
          <a:cs typeface="Futura"/>
          <a:sym typeface="Futura"/>
        </a:defRPr>
      </a:lvl4pPr>
      <a:lvl5pPr marL="2397071" marR="0" indent="-569137" algn="ctr" defTabSz="913967" rtl="0" latinLnBrk="0">
        <a:lnSpc>
          <a:spcPct val="130000"/>
        </a:lnSpc>
        <a:spcBef>
          <a:spcPts val="12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5000" u="none">
          <a:solidFill>
            <a:srgbClr val="996633"/>
          </a:solidFill>
          <a:uFillTx/>
          <a:latin typeface="Futura"/>
          <a:ea typeface="Futura"/>
          <a:cs typeface="Futura"/>
          <a:sym typeface="Futura"/>
        </a:defRPr>
      </a:lvl5pPr>
      <a:lvl6pPr marL="2716899" marR="0" indent="-569137" algn="ctr" defTabSz="913967" rtl="0" latinLnBrk="0">
        <a:lnSpc>
          <a:spcPct val="130000"/>
        </a:lnSpc>
        <a:spcBef>
          <a:spcPts val="12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5000" u="none">
          <a:solidFill>
            <a:srgbClr val="996633"/>
          </a:solidFill>
          <a:uFillTx/>
          <a:latin typeface="Futura"/>
          <a:ea typeface="Futura"/>
          <a:cs typeface="Futura"/>
          <a:sym typeface="Futura"/>
        </a:defRPr>
      </a:lvl6pPr>
      <a:lvl7pPr marL="3036734" marR="0" indent="-569137" algn="ctr" defTabSz="913967" rtl="0" latinLnBrk="0">
        <a:lnSpc>
          <a:spcPct val="130000"/>
        </a:lnSpc>
        <a:spcBef>
          <a:spcPts val="12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5000" u="none">
          <a:solidFill>
            <a:srgbClr val="996633"/>
          </a:solidFill>
          <a:uFillTx/>
          <a:latin typeface="Futura"/>
          <a:ea typeface="Futura"/>
          <a:cs typeface="Futura"/>
          <a:sym typeface="Futura"/>
        </a:defRPr>
      </a:lvl7pPr>
      <a:lvl8pPr marL="3356568" marR="0" indent="-569137" algn="ctr" defTabSz="913967" rtl="0" latinLnBrk="0">
        <a:lnSpc>
          <a:spcPct val="130000"/>
        </a:lnSpc>
        <a:spcBef>
          <a:spcPts val="12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5000" u="none">
          <a:solidFill>
            <a:srgbClr val="996633"/>
          </a:solidFill>
          <a:uFillTx/>
          <a:latin typeface="Futura"/>
          <a:ea typeface="Futura"/>
          <a:cs typeface="Futura"/>
          <a:sym typeface="Futura"/>
        </a:defRPr>
      </a:lvl8pPr>
      <a:lvl9pPr marL="3676396" marR="0" indent="-569137" algn="ctr" defTabSz="913967" rtl="0" latinLnBrk="0">
        <a:lnSpc>
          <a:spcPct val="130000"/>
        </a:lnSpc>
        <a:spcBef>
          <a:spcPts val="12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5000" u="none">
          <a:solidFill>
            <a:srgbClr val="996633"/>
          </a:solidFill>
          <a:uFillTx/>
          <a:latin typeface="Futura"/>
          <a:ea typeface="Futura"/>
          <a:cs typeface="Futura"/>
          <a:sym typeface="Futur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Futura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Futura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Futura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Futura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Futura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Futura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Futura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Futura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Futur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2"/>
          <p:cNvSpPr txBox="1"/>
          <p:nvPr/>
        </p:nvSpPr>
        <p:spPr>
          <a:xfrm>
            <a:off x="3246087" y="2372206"/>
            <a:ext cx="6995226" cy="1875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87" tIns="45687" rIns="45687" bIns="45687">
            <a:spAutoFit/>
          </a:bodyPr>
          <a:lstStyle/>
          <a:p>
            <a:pPr algn="ctr">
              <a:defRPr sz="6000">
                <a:solidFill>
                  <a:srgbClr val="663300"/>
                </a:solidFill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數算主恩</a:t>
            </a:r>
            <a:endParaRPr>
              <a:solidFill>
                <a:schemeClr val="accent1">
                  <a:lumOff val="16690"/>
                </a:schemeClr>
              </a:solidFill>
            </a:endParaRPr>
          </a:p>
          <a:p>
            <a:pPr algn="ctr">
              <a:defRPr b="1" sz="1400">
                <a:solidFill>
                  <a:srgbClr val="6633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ctr">
              <a:defRPr b="1" sz="3600">
                <a:solidFill>
                  <a:srgbClr val="6633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310, Count Your Blessings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itle 1"/>
          <p:cNvSpPr txBox="1"/>
          <p:nvPr>
            <p:ph type="title"/>
          </p:nvPr>
        </p:nvSpPr>
        <p:spPr>
          <a:xfrm>
            <a:off x="1981200" y="609600"/>
            <a:ext cx="8305800" cy="5965828"/>
          </a:xfrm>
          <a:prstGeom prst="rect">
            <a:avLst/>
          </a:prstGeom>
        </p:spPr>
        <p:txBody>
          <a:bodyPr/>
          <a:lstStyle/>
          <a:p>
            <a:pPr defTabSz="850391">
              <a:lnSpc>
                <a:spcPct val="130000"/>
              </a:lnSpc>
              <a:defRPr b="1" sz="3348"/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有時遇見苦難如同大波浪，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有時憂愁喪膽幾乎要絕望，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若把主的恩典從頭數一數，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必能叫你驚訝立時樂歡呼。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 b="0" sz="2232"/>
              <a:t>When upon life’s billows you are tempest-tossed,</a:t>
            </a:r>
            <a:br>
              <a:rPr b="0" sz="2232"/>
            </a:br>
            <a:r>
              <a:rPr b="0" sz="2232"/>
              <a:t>When you are discouraged, thinking all is lost,</a:t>
            </a:r>
            <a:br>
              <a:rPr b="0" sz="2232"/>
            </a:br>
            <a:r>
              <a:rPr b="0" sz="2232"/>
              <a:t>Count your many blessings, name them one by one,</a:t>
            </a:r>
            <a:br>
              <a:rPr b="0" sz="2232"/>
            </a:br>
            <a:r>
              <a:rPr b="0" sz="2232"/>
              <a:t>And it will surprise you what the Lord hath done. </a:t>
            </a:r>
            <a:br>
              <a:rPr b="0" sz="2232"/>
            </a:br>
          </a:p>
        </p:txBody>
      </p:sp>
      <p:sp>
        <p:nvSpPr>
          <p:cNvPr id="187" name="TextBox 2"/>
          <p:cNvSpPr txBox="1"/>
          <p:nvPr/>
        </p:nvSpPr>
        <p:spPr>
          <a:xfrm>
            <a:off x="323377" y="224259"/>
            <a:ext cx="616128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9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1/6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itle 1"/>
          <p:cNvSpPr txBox="1"/>
          <p:nvPr>
            <p:ph type="title"/>
          </p:nvPr>
        </p:nvSpPr>
        <p:spPr>
          <a:xfrm>
            <a:off x="1981200" y="609600"/>
            <a:ext cx="8305800" cy="5280028"/>
          </a:xfrm>
          <a:prstGeom prst="rect">
            <a:avLst/>
          </a:prstGeom>
        </p:spPr>
        <p:txBody>
          <a:bodyPr/>
          <a:lstStyle/>
          <a:p>
            <a:pPr defTabSz="768095">
              <a:lnSpc>
                <a:spcPct val="130000"/>
              </a:lnSpc>
              <a:defRPr b="1" sz="3359"/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主的恩典樣樣都要數，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主的恩典都要記清楚，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主的恩典，樣樣都要數，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必能叫你驚訝立時樂歡呼。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 b="0" sz="2016"/>
              <a:t>Count your blessings, name them one by one,</a:t>
            </a:r>
            <a:br>
              <a:rPr b="0" sz="2016"/>
            </a:br>
            <a:r>
              <a:rPr b="0" sz="2016"/>
              <a:t>Count your blessings, see what God hath done!</a:t>
            </a:r>
            <a:br>
              <a:rPr b="0" sz="2016"/>
            </a:br>
            <a:r>
              <a:rPr b="0" sz="2016"/>
              <a:t>Count your blessings, name them one by one,</a:t>
            </a:r>
            <a:br>
              <a:rPr b="0" sz="2016"/>
            </a:br>
            <a:r>
              <a:rPr b="0" sz="2016"/>
              <a:t>*Count your many blessings, see what God hath done.</a:t>
            </a:r>
          </a:p>
        </p:txBody>
      </p:sp>
      <p:sp>
        <p:nvSpPr>
          <p:cNvPr id="190" name="TextBox 2"/>
          <p:cNvSpPr txBox="1"/>
          <p:nvPr/>
        </p:nvSpPr>
        <p:spPr>
          <a:xfrm>
            <a:off x="323377" y="224259"/>
            <a:ext cx="616128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9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2/6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itle 1"/>
          <p:cNvSpPr txBox="1"/>
          <p:nvPr>
            <p:ph type="title"/>
          </p:nvPr>
        </p:nvSpPr>
        <p:spPr>
          <a:xfrm>
            <a:off x="1981200" y="457200"/>
            <a:ext cx="8305800" cy="611822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3600"/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有時掛念世事如同挑重擔，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有時背著十架覺得苦難堪，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若數主的恩典疑惑即消除，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必能叫你快樂立時讚美主。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 b="0" sz="1600"/>
              <a:t> </a:t>
            </a:r>
            <a:br>
              <a:rPr b="0" sz="1600"/>
            </a:br>
            <a:r>
              <a:rPr b="0" sz="2400"/>
              <a:t>Are you ever burdened with a load of care?</a:t>
            </a:r>
            <a:br>
              <a:rPr b="0" sz="2400"/>
            </a:br>
            <a:r>
              <a:rPr b="0" sz="2400"/>
              <a:t>Does the cross seem heavy you are called to bear?</a:t>
            </a:r>
            <a:br>
              <a:rPr b="0" sz="2400"/>
            </a:br>
            <a:r>
              <a:rPr b="0" sz="2400"/>
              <a:t>Count your many blessings, every doubt will fly,</a:t>
            </a:r>
            <a:br>
              <a:rPr b="0" sz="2400"/>
            </a:br>
            <a:r>
              <a:rPr b="0" sz="2400"/>
              <a:t>And you will keep singing as the days go by.</a:t>
            </a:r>
            <a:br>
              <a:rPr b="0" sz="2400"/>
            </a:br>
          </a:p>
        </p:txBody>
      </p:sp>
      <p:sp>
        <p:nvSpPr>
          <p:cNvPr id="193" name="TextBox 2"/>
          <p:cNvSpPr txBox="1"/>
          <p:nvPr/>
        </p:nvSpPr>
        <p:spPr>
          <a:xfrm>
            <a:off x="323377" y="224259"/>
            <a:ext cx="616128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9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3/6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itle 1"/>
          <p:cNvSpPr txBox="1"/>
          <p:nvPr>
            <p:ph type="title"/>
          </p:nvPr>
        </p:nvSpPr>
        <p:spPr>
          <a:xfrm>
            <a:off x="1981200" y="381000"/>
            <a:ext cx="8305800" cy="5508628"/>
          </a:xfrm>
          <a:prstGeom prst="rect">
            <a:avLst/>
          </a:prstGeom>
        </p:spPr>
        <p:txBody>
          <a:bodyPr/>
          <a:lstStyle/>
          <a:p>
            <a:pPr defTabSz="786384">
              <a:lnSpc>
                <a:spcPct val="130000"/>
              </a:lnSpc>
              <a:defRPr b="1" sz="3440"/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主的恩典樣樣都要數，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主的恩典都要記清楚，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主的恩典，樣樣都要數，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必能叫你驚訝立時樂歡呼。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 b="0" sz="2064"/>
              <a:t>Count your blessings, name them one by one,</a:t>
            </a:r>
            <a:br>
              <a:rPr b="0" sz="2064"/>
            </a:br>
            <a:r>
              <a:rPr b="0" sz="2064"/>
              <a:t>Count your blessings, see what God hath done!</a:t>
            </a:r>
            <a:br>
              <a:rPr b="0" sz="2064"/>
            </a:br>
            <a:r>
              <a:rPr b="0" sz="2064"/>
              <a:t>Count your blessings, name them one by one,</a:t>
            </a:r>
            <a:br>
              <a:rPr b="0" sz="2064"/>
            </a:br>
            <a:r>
              <a:rPr b="0" sz="2064"/>
              <a:t>*Count your many blessings, see what God hath done.</a:t>
            </a:r>
          </a:p>
        </p:txBody>
      </p:sp>
      <p:sp>
        <p:nvSpPr>
          <p:cNvPr id="196" name="TextBox 2"/>
          <p:cNvSpPr txBox="1"/>
          <p:nvPr/>
        </p:nvSpPr>
        <p:spPr>
          <a:xfrm>
            <a:off x="323377" y="224259"/>
            <a:ext cx="616128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9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4/6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itle 1"/>
          <p:cNvSpPr txBox="1"/>
          <p:nvPr>
            <p:ph type="title"/>
          </p:nvPr>
        </p:nvSpPr>
        <p:spPr>
          <a:xfrm>
            <a:off x="1981200" y="609600"/>
            <a:ext cx="8305800" cy="5965828"/>
          </a:xfrm>
          <a:prstGeom prst="rect">
            <a:avLst/>
          </a:prstGeom>
        </p:spPr>
        <p:txBody>
          <a:bodyPr/>
          <a:lstStyle/>
          <a:p>
            <a:pPr defTabSz="850391">
              <a:lnSpc>
                <a:spcPct val="130000"/>
              </a:lnSpc>
              <a:defRPr b="1" sz="3348"/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每逢遭遇戰爭不論大或小，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不要喪膽因主早已得勝了，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深知主有恩典必甘願輔助，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安慰引導我們一直見天父。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 b="0" sz="2232"/>
              <a:t>So, amid the conflict whether great or small,</a:t>
            </a:r>
            <a:br>
              <a:rPr b="0" sz="2232"/>
            </a:br>
            <a:r>
              <a:rPr b="0" sz="2232"/>
              <a:t>Do not be discouraged, God is over all;</a:t>
            </a:r>
            <a:br>
              <a:rPr b="0" sz="2232"/>
            </a:br>
            <a:r>
              <a:rPr b="0" sz="2232"/>
              <a:t>Count your many blessings, angels will attend,</a:t>
            </a:r>
            <a:br>
              <a:rPr b="0" sz="2232"/>
            </a:br>
            <a:r>
              <a:rPr b="0" sz="2232"/>
              <a:t>Help and comfort give you to your journey’s end.</a:t>
            </a:r>
            <a:br>
              <a:rPr b="0" sz="2232"/>
            </a:br>
          </a:p>
        </p:txBody>
      </p:sp>
      <p:sp>
        <p:nvSpPr>
          <p:cNvPr id="199" name="TextBox 2"/>
          <p:cNvSpPr txBox="1"/>
          <p:nvPr/>
        </p:nvSpPr>
        <p:spPr>
          <a:xfrm>
            <a:off x="323377" y="224259"/>
            <a:ext cx="616128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9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5/6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itle 1"/>
          <p:cNvSpPr txBox="1"/>
          <p:nvPr>
            <p:ph type="title"/>
          </p:nvPr>
        </p:nvSpPr>
        <p:spPr>
          <a:xfrm>
            <a:off x="1981200" y="381000"/>
            <a:ext cx="8305800" cy="5508628"/>
          </a:xfrm>
          <a:prstGeom prst="rect">
            <a:avLst/>
          </a:prstGeom>
        </p:spPr>
        <p:txBody>
          <a:bodyPr/>
          <a:lstStyle/>
          <a:p>
            <a:pPr defTabSz="786384">
              <a:lnSpc>
                <a:spcPct val="130000"/>
              </a:lnSpc>
              <a:defRPr b="1" sz="3440"/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主的恩典樣樣都要數，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主的恩典都要記清楚，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主的恩典，樣樣都要數，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>
                <a:latin typeface="+mj-lt"/>
                <a:ea typeface="+mj-ea"/>
                <a:cs typeface="+mj-cs"/>
                <a:sym typeface="Helvetica"/>
              </a:rPr>
              <a:t>必能叫你驚訝立時樂歡呼。</a:t>
            </a:r>
            <a:br>
              <a:rPr>
                <a:latin typeface="+mj-lt"/>
                <a:ea typeface="+mj-ea"/>
                <a:cs typeface="+mj-cs"/>
                <a:sym typeface="Helvetica"/>
              </a:rPr>
            </a:br>
            <a:br>
              <a:rPr>
                <a:latin typeface="+mj-lt"/>
                <a:ea typeface="+mj-ea"/>
                <a:cs typeface="+mj-cs"/>
                <a:sym typeface="Helvetica"/>
              </a:rPr>
            </a:br>
            <a:r>
              <a:rPr b="0" sz="2064"/>
              <a:t>Count your blessings, name them one by one,</a:t>
            </a:r>
            <a:br>
              <a:rPr b="0" sz="2064"/>
            </a:br>
            <a:r>
              <a:rPr b="0" sz="2064"/>
              <a:t>Count your blessings, see what God hath done!</a:t>
            </a:r>
            <a:br>
              <a:rPr b="0" sz="2064"/>
            </a:br>
            <a:r>
              <a:rPr b="0" sz="2064"/>
              <a:t>Count your blessings, name them one by one,</a:t>
            </a:r>
            <a:br>
              <a:rPr b="0" sz="2064"/>
            </a:br>
            <a:r>
              <a:rPr b="0" sz="2064"/>
              <a:t>*Count your many blessings, see what God hath done.</a:t>
            </a:r>
          </a:p>
        </p:txBody>
      </p:sp>
      <p:sp>
        <p:nvSpPr>
          <p:cNvPr id="202" name="TextBox 2"/>
          <p:cNvSpPr txBox="1"/>
          <p:nvPr/>
        </p:nvSpPr>
        <p:spPr>
          <a:xfrm>
            <a:off x="323377" y="224259"/>
            <a:ext cx="616128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9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6/6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1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42_Tridots">
  <a:themeElements>
    <a:clrScheme name="42_Tridot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2B2B2"/>
      </a:accent1>
      <a:accent2>
        <a:srgbClr val="FF9933"/>
      </a:accent2>
      <a:accent3>
        <a:srgbClr val="AAAAFF"/>
      </a:accent3>
      <a:accent4>
        <a:srgbClr val="BDBDBD"/>
      </a:accent4>
      <a:accent5>
        <a:srgbClr val="D5D5D5"/>
      </a:accent5>
      <a:accent6>
        <a:srgbClr val="E78A2D"/>
      </a:accent6>
      <a:hlink>
        <a:srgbClr val="0000FF"/>
      </a:hlink>
      <a:folHlink>
        <a:srgbClr val="FF00FF"/>
      </a:folHlink>
    </a:clrScheme>
    <a:fontScheme name="42_Tridots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42_Tridot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669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utura"/>
            <a:ea typeface="Futura"/>
            <a:cs typeface="Futura"/>
            <a:sym typeface="Futu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utura"/>
            <a:ea typeface="Futura"/>
            <a:cs typeface="Futura"/>
            <a:sym typeface="Futu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42_Tridots">
  <a:themeElements>
    <a:clrScheme name="42_Tridot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2B2B2"/>
      </a:accent1>
      <a:accent2>
        <a:srgbClr val="FF9933"/>
      </a:accent2>
      <a:accent3>
        <a:srgbClr val="AAAAFF"/>
      </a:accent3>
      <a:accent4>
        <a:srgbClr val="BDBDBD"/>
      </a:accent4>
      <a:accent5>
        <a:srgbClr val="D5D5D5"/>
      </a:accent5>
      <a:accent6>
        <a:srgbClr val="E78A2D"/>
      </a:accent6>
      <a:hlink>
        <a:srgbClr val="0000FF"/>
      </a:hlink>
      <a:folHlink>
        <a:srgbClr val="FF00FF"/>
      </a:folHlink>
    </a:clrScheme>
    <a:fontScheme name="42_Tridots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42_Tridot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669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utura"/>
            <a:ea typeface="Futura"/>
            <a:cs typeface="Futura"/>
            <a:sym typeface="Futu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utura"/>
            <a:ea typeface="Futura"/>
            <a:cs typeface="Futura"/>
            <a:sym typeface="Futu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