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1" name="Shape 10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xfrm>
            <a:off x="8478981" y="6232199"/>
            <a:ext cx="258620" cy="2483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Text"/>
          <p:cNvSpPr txBox="1"/>
          <p:nvPr>
            <p:ph type="title"/>
          </p:nvPr>
        </p:nvSpPr>
        <p:spPr>
          <a:xfrm>
            <a:off x="2389714" y="4800600"/>
            <a:ext cx="7315204" cy="566741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92" name="Picture Placeholder 2"/>
          <p:cNvSpPr/>
          <p:nvPr>
            <p:ph type="pic" sz="half" idx="21"/>
          </p:nvPr>
        </p:nvSpPr>
        <p:spPr>
          <a:xfrm>
            <a:off x="2389714" y="612775"/>
            <a:ext cx="7315204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2389714" y="5367337"/>
            <a:ext cx="7315204" cy="80486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Text"/>
          <p:cNvSpPr txBox="1"/>
          <p:nvPr>
            <p:ph type="title"/>
          </p:nvPr>
        </p:nvSpPr>
        <p:spPr>
          <a:xfrm>
            <a:off x="914400" y="2130425"/>
            <a:ext cx="10363200" cy="147002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9" name="Body Level One…"/>
          <p:cNvSpPr txBox="1"/>
          <p:nvPr>
            <p:ph type="body" sz="quarter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20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5175" y="6019801"/>
            <a:ext cx="3537226" cy="600876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Picture 3" descr="Picture 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839200" y="6071075"/>
            <a:ext cx="3048000" cy="625802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xfrm>
            <a:off x="963084" y="4406901"/>
            <a:ext cx="10363201" cy="1362080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quarter" idx="1"/>
          </p:nvPr>
        </p:nvSpPr>
        <p:spPr>
          <a:xfrm>
            <a:off x="963084" y="2906713"/>
            <a:ext cx="10363201" cy="150019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half" idx="1"/>
          </p:nvPr>
        </p:nvSpPr>
        <p:spPr>
          <a:xfrm>
            <a:off x="609600" y="1600200"/>
            <a:ext cx="5384800" cy="4525965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54" indent="-333367">
              <a:spcBef>
                <a:spcPts val="600"/>
              </a:spcBef>
              <a:defRPr sz="2800"/>
            </a:lvl2pPr>
            <a:lvl3pPr marL="1234407" indent="-320031">
              <a:spcBef>
                <a:spcPts val="600"/>
              </a:spcBef>
              <a:defRPr sz="2800"/>
            </a:lvl3pPr>
            <a:lvl4pPr marL="1727156" indent="-355590">
              <a:spcBef>
                <a:spcPts val="600"/>
              </a:spcBef>
              <a:defRPr sz="2800"/>
            </a:lvl4pPr>
            <a:lvl5pPr marL="2184343" indent="-355587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sz="quarter" idx="1"/>
          </p:nvPr>
        </p:nvSpPr>
        <p:spPr>
          <a:xfrm>
            <a:off x="609600" y="1535112"/>
            <a:ext cx="5386917" cy="63976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Text Placeholder 4"/>
          <p:cNvSpPr/>
          <p:nvPr>
            <p:ph type="body" sz="quarter" idx="21"/>
          </p:nvPr>
        </p:nvSpPr>
        <p:spPr>
          <a:xfrm>
            <a:off x="6193366" y="1535112"/>
            <a:ext cx="5389040" cy="639769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Text"/>
          <p:cNvSpPr txBox="1"/>
          <p:nvPr>
            <p:ph type="title"/>
          </p:nvPr>
        </p:nvSpPr>
        <p:spPr>
          <a:xfrm>
            <a:off x="609601" y="273049"/>
            <a:ext cx="4011087" cy="1162051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2" name="Body Level One…"/>
          <p:cNvSpPr txBox="1"/>
          <p:nvPr>
            <p:ph type="body" idx="1"/>
          </p:nvPr>
        </p:nvSpPr>
        <p:spPr>
          <a:xfrm>
            <a:off x="4766733" y="273053"/>
            <a:ext cx="6815667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3" name="Text Placeholder 3"/>
          <p:cNvSpPr/>
          <p:nvPr>
            <p:ph type="body" sz="half" idx="21"/>
          </p:nvPr>
        </p:nvSpPr>
        <p:spPr>
          <a:xfrm>
            <a:off x="609598" y="1435102"/>
            <a:ext cx="4011092" cy="469106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09600" y="1600200"/>
            <a:ext cx="10972800" cy="45259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323781" y="6414764"/>
            <a:ext cx="258620" cy="248302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889" marR="0" indent="-34288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52" marR="0" indent="-326564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168" marR="0" indent="-30479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16" marR="0" indent="-365748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05" marR="0" indent="-365748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1"/>
          <p:cNvSpPr txBox="1"/>
          <p:nvPr/>
        </p:nvSpPr>
        <p:spPr>
          <a:xfrm>
            <a:off x="1368509" y="2163378"/>
            <a:ext cx="10717791" cy="23047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0960" tIns="60960" rIns="60960" bIns="60960" anchor="ctr">
            <a:spAutoFit/>
          </a:bodyPr>
          <a:lstStyle/>
          <a:p>
            <a:pPr algn="ctr" defTabSz="1219168">
              <a:lnSpc>
                <a:spcPct val="120000"/>
              </a:lnSpc>
              <a:defRPr b="1" sz="6400">
                <a:solidFill>
                  <a:srgbClr val="663300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賜福與你</a:t>
            </a:r>
          </a:p>
          <a:p>
            <a:pPr algn="ctr" defTabSz="1219168">
              <a:lnSpc>
                <a:spcPct val="120000"/>
              </a:lnSpc>
              <a:defRPr b="1" sz="6400">
                <a:solidFill>
                  <a:srgbClr val="663300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Blessings of God Be Upon You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1"/>
          <p:cNvSpPr txBox="1"/>
          <p:nvPr>
            <p:ph type="title"/>
          </p:nvPr>
        </p:nvSpPr>
        <p:spPr>
          <a:xfrm>
            <a:off x="2038971" y="407983"/>
            <a:ext cx="9144005" cy="604203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願主的恩惠慈愛與你同在 </a:t>
            </a:r>
          </a:p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願主的靈 時時圍繞 </a:t>
            </a:r>
          </a:p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恩典降下 賜福與你 </a:t>
            </a:r>
          </a:p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平安喜樂天天充滿你</a:t>
            </a:r>
          </a:p>
        </p:txBody>
      </p:sp>
      <p:sp>
        <p:nvSpPr>
          <p:cNvPr id="106" name="TextBox 3"/>
          <p:cNvSpPr txBox="1"/>
          <p:nvPr/>
        </p:nvSpPr>
        <p:spPr>
          <a:xfrm>
            <a:off x="452116" y="365874"/>
            <a:ext cx="619721" cy="4546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1219168">
              <a:defRPr sz="290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1/3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1"/>
          <p:cNvSpPr txBox="1"/>
          <p:nvPr>
            <p:ph type="title"/>
          </p:nvPr>
        </p:nvSpPr>
        <p:spPr>
          <a:xfrm>
            <a:off x="2038971" y="124748"/>
            <a:ext cx="9144005" cy="6042032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願主的恩惠慈愛與你同在 </a:t>
            </a:r>
          </a:p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願主的靈 時時圍繞 </a:t>
            </a:r>
          </a:p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恩典降下 賜福與你 </a:t>
            </a:r>
          </a:p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平安喜樂天天充滿你</a:t>
            </a:r>
          </a:p>
        </p:txBody>
      </p:sp>
      <p:sp>
        <p:nvSpPr>
          <p:cNvPr id="109" name="TextBox 3"/>
          <p:cNvSpPr txBox="1"/>
          <p:nvPr/>
        </p:nvSpPr>
        <p:spPr>
          <a:xfrm>
            <a:off x="452116" y="365875"/>
            <a:ext cx="619721" cy="454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1219168">
              <a:defRPr sz="290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2/3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itle 1"/>
          <p:cNvSpPr txBox="1"/>
          <p:nvPr>
            <p:ph type="title"/>
          </p:nvPr>
        </p:nvSpPr>
        <p:spPr>
          <a:xfrm>
            <a:off x="2013222" y="60376"/>
            <a:ext cx="9144006" cy="6042032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賜福與你 賜福與你 </a:t>
            </a:r>
          </a:p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平安喜樂天天充滿你 </a:t>
            </a:r>
          </a:p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賜福與你 賜福與你 </a:t>
            </a:r>
          </a:p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平安喜樂天天充滿你</a:t>
            </a:r>
          </a:p>
        </p:txBody>
      </p:sp>
      <p:sp>
        <p:nvSpPr>
          <p:cNvPr id="112" name="TextBox 3"/>
          <p:cNvSpPr txBox="1"/>
          <p:nvPr/>
        </p:nvSpPr>
        <p:spPr>
          <a:xfrm>
            <a:off x="452116" y="365875"/>
            <a:ext cx="619721" cy="454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1219168">
              <a:defRPr sz="290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3/3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Theme13">
  <a:themeElements>
    <a:clrScheme name="Theme13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eme13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heme13">
  <a:themeElements>
    <a:clrScheme name="Theme13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eme13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