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0"/>
  </p:notesMasterIdLst>
  <p:sldIdLst>
    <p:sldId id="266" r:id="rId3"/>
    <p:sldId id="5848" r:id="rId4"/>
    <p:sldId id="5849" r:id="rId5"/>
    <p:sldId id="5850" r:id="rId6"/>
    <p:sldId id="5851" r:id="rId7"/>
    <p:sldId id="5852" r:id="rId8"/>
    <p:sldId id="585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1B0C06-F361-4B27-8994-1143FAC15E8B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20A67-0952-4529-A3CC-D50F936A8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898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7227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61055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33318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68048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80290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9414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1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5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1297449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263526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70037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4228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50069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83436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643203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69999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383935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653727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6019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7372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6818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7951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齊來，信主聖徒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148, O Come All Ye Faithful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5117" y="1208087"/>
            <a:ext cx="9921765" cy="44418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齊來，信主聖徒，高興大家歡呼，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 欣欣來、速速來到伯利恆；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 聖嬰臥槽中，生乃天使君王；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CN" sz="4800" baseline="30000" dirty="0"/>
              <a:t>O come, all ye faithful, joyful and triumphant,</a:t>
            </a:r>
            <a:br>
              <a:rPr lang="en-US" altLang="zh-CN" sz="4800" baseline="30000" dirty="0"/>
            </a:br>
            <a:r>
              <a:rPr lang="en-US" altLang="zh-CN" sz="4800" baseline="30000" dirty="0"/>
              <a:t> O come ye, O come ye, to Bethlehem.</a:t>
            </a:r>
            <a:br>
              <a:rPr lang="en-US" altLang="zh-CN" sz="4800" baseline="30000" dirty="0"/>
            </a:br>
            <a:r>
              <a:rPr lang="en-US" altLang="zh-CN" sz="4800" baseline="30000" dirty="0"/>
              <a:t> Come and behold Him, born the King of angels;</a:t>
            </a:r>
            <a:br>
              <a:rPr lang="en-US" sz="5400" baseline="30000" dirty="0"/>
            </a:br>
            <a:r>
              <a:rPr lang="en-US" sz="5400" baseline="30000" dirty="0"/>
              <a:t> </a:t>
            </a:r>
            <a:br>
              <a:rPr lang="en-US" sz="5400" baseline="30000" dirty="0"/>
            </a:br>
            <a:br>
              <a:rPr lang="en-US" sz="5400" baseline="30000" dirty="0"/>
            </a:br>
            <a:br>
              <a:rPr lang="zh-TW" altLang="en-US" b="1" dirty="0">
                <a:latin typeface="+mn-ea"/>
                <a:ea typeface="+mn-ea"/>
              </a:rPr>
            </a:br>
            <a:endParaRPr lang="en-US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585290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093787"/>
            <a:ext cx="85344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齊來歡欣同敬拜，</a:t>
            </a: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齊來歡欣同敬拜，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 齊來歡欣同敬拜主基督。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CN" sz="4800" baseline="30000" dirty="0"/>
              <a:t>O come, let us adore Him,</a:t>
            </a:r>
            <a:br>
              <a:rPr lang="en-US" altLang="zh-CN" sz="4800" baseline="30000" dirty="0"/>
            </a:br>
            <a:r>
              <a:rPr lang="en-US" altLang="zh-CN" sz="4800" baseline="30000" dirty="0"/>
              <a:t> O come, let us adore Him,</a:t>
            </a:r>
            <a:br>
              <a:rPr lang="en-US" altLang="zh-CN" sz="4800" baseline="30000" dirty="0"/>
            </a:br>
            <a:r>
              <a:rPr lang="en-US" altLang="zh-CN" sz="4800" baseline="30000" dirty="0"/>
              <a:t> O come, let us adore Him,</a:t>
            </a:r>
            <a:br>
              <a:rPr lang="en-US" altLang="zh-CN" sz="4800" baseline="30000" dirty="0"/>
            </a:br>
            <a:r>
              <a:rPr lang="en-US" altLang="zh-CN" sz="4800" baseline="30000" dirty="0"/>
              <a:t> Christ the Lord.</a:t>
            </a:r>
            <a:br>
              <a:rPr lang="en-US" altLang="zh-CN" sz="4800" baseline="30000" dirty="0"/>
            </a:br>
            <a:r>
              <a:rPr lang="en-US" b="1" dirty="0"/>
              <a:t> </a:t>
            </a:r>
            <a:br>
              <a:rPr lang="en-US" sz="5400" baseline="30000" dirty="0"/>
            </a:br>
            <a:r>
              <a:rPr lang="en-US" sz="5400" baseline="30000" dirty="0"/>
              <a:t> </a:t>
            </a:r>
            <a:br>
              <a:rPr lang="en-US" sz="5400" baseline="30000" dirty="0"/>
            </a:br>
            <a:br>
              <a:rPr lang="en-US" sz="5400" baseline="30000" dirty="0"/>
            </a:br>
            <a:br>
              <a:rPr lang="zh-TW" altLang="en-US" b="1" dirty="0">
                <a:latin typeface="+mn-ea"/>
                <a:ea typeface="+mn-ea"/>
              </a:rPr>
            </a:br>
            <a:endParaRPr lang="en-US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068480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7496" y="1093787"/>
            <a:ext cx="8897007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天使一同歡騰，今喜高唱頌歌，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 聲洋洋、耳盈盈響震天宮；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 天上有榮耀，歸於天上真神；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CN" sz="4800" baseline="30000" dirty="0"/>
              <a:t>Sing, choirs of angels, sing in exultation;</a:t>
            </a:r>
            <a:br>
              <a:rPr lang="en-US" altLang="zh-CN" sz="4800" baseline="30000" dirty="0"/>
            </a:br>
            <a:r>
              <a:rPr lang="en-US" altLang="zh-CN" sz="4800" baseline="30000" dirty="0"/>
              <a:t> O sing, all ye citizens of heaven above!</a:t>
            </a:r>
            <a:br>
              <a:rPr lang="en-US" altLang="zh-CN" sz="4800" baseline="30000" dirty="0"/>
            </a:br>
            <a:r>
              <a:rPr lang="en-US" altLang="zh-CN" sz="4800" baseline="30000" dirty="0"/>
              <a:t> Glory to God, all glory in the highest;</a:t>
            </a:r>
            <a:r>
              <a:rPr lang="en-US" sz="5400" baseline="30000" dirty="0"/>
              <a:t> </a:t>
            </a:r>
            <a:br>
              <a:rPr lang="en-US" sz="5400" baseline="30000" dirty="0"/>
            </a:br>
            <a:br>
              <a:rPr lang="en-US" sz="5400" baseline="30000" dirty="0"/>
            </a:br>
            <a:br>
              <a:rPr lang="zh-TW" altLang="en-US" b="1" dirty="0">
                <a:latin typeface="+mn-ea"/>
                <a:ea typeface="+mn-ea"/>
              </a:rPr>
            </a:br>
            <a:endParaRPr lang="en-US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251135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093787"/>
            <a:ext cx="85344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齊來歡欣同敬拜，</a:t>
            </a: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齊來歡欣同敬拜，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 齊來歡欣同敬拜主基督。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CN" sz="4800" baseline="30000" dirty="0"/>
              <a:t>O come, let us adore Him,</a:t>
            </a:r>
            <a:br>
              <a:rPr lang="en-US" altLang="zh-CN" sz="4800" baseline="30000" dirty="0"/>
            </a:br>
            <a:r>
              <a:rPr lang="en-US" altLang="zh-CN" sz="4800" baseline="30000" dirty="0"/>
              <a:t> O come, let us adore Him,</a:t>
            </a:r>
            <a:br>
              <a:rPr lang="en-US" altLang="zh-CN" sz="4800" baseline="30000" dirty="0"/>
            </a:br>
            <a:r>
              <a:rPr lang="en-US" altLang="zh-CN" sz="4800" baseline="30000" dirty="0"/>
              <a:t> O come, let us adore Him,</a:t>
            </a:r>
            <a:br>
              <a:rPr lang="en-US" altLang="zh-CN" sz="4800" baseline="30000" dirty="0"/>
            </a:br>
            <a:r>
              <a:rPr lang="en-US" altLang="zh-CN" sz="4800" baseline="30000" dirty="0"/>
              <a:t> Christ the Lord.</a:t>
            </a:r>
            <a:br>
              <a:rPr lang="en-US" altLang="zh-CN" sz="4800" baseline="30000" dirty="0"/>
            </a:br>
            <a:r>
              <a:rPr lang="en-US" b="1" dirty="0"/>
              <a:t> </a:t>
            </a:r>
            <a:br>
              <a:rPr lang="en-US" sz="5400" baseline="30000" dirty="0"/>
            </a:br>
            <a:r>
              <a:rPr lang="en-US" sz="5400" baseline="30000" dirty="0"/>
              <a:t> </a:t>
            </a:r>
            <a:br>
              <a:rPr lang="en-US" sz="5400" baseline="30000" dirty="0"/>
            </a:br>
            <a:br>
              <a:rPr lang="en-US" sz="5400" baseline="30000" dirty="0"/>
            </a:br>
            <a:br>
              <a:rPr lang="zh-TW" altLang="en-US" b="1" dirty="0">
                <a:latin typeface="+mn-ea"/>
                <a:ea typeface="+mn-ea"/>
              </a:rPr>
            </a:br>
            <a:endParaRPr lang="en-US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390671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5314" y="1093787"/>
            <a:ext cx="9141372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此日救主耶穌，降生特為救贖，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 願耶穌我恩主永受尊崇；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 奇哉主真道，藉肉身來顯明；</a:t>
            </a:r>
            <a:br>
              <a:rPr lang="zh-TW" altLang="en-US" sz="6600" b="1" dirty="0"/>
            </a:br>
            <a:r>
              <a:rPr lang="en-US" altLang="zh-CN" sz="4800" baseline="30000" dirty="0"/>
              <a:t>Yea, Lord, we greet Thee, born this happy morning;</a:t>
            </a:r>
            <a:br>
              <a:rPr lang="en-US" altLang="zh-CN" sz="4800" baseline="30000" dirty="0"/>
            </a:br>
            <a:r>
              <a:rPr lang="en-US" altLang="zh-CN" sz="4800" baseline="30000" dirty="0"/>
              <a:t> Jesus, to Thee be all glory given;</a:t>
            </a:r>
            <a:br>
              <a:rPr lang="en-US" altLang="zh-CN" sz="4800" baseline="30000" dirty="0"/>
            </a:br>
            <a:r>
              <a:rPr lang="en-US" altLang="zh-CN" sz="4800" baseline="30000" dirty="0"/>
              <a:t> Word of the Father, now in flesh appearing.</a:t>
            </a:r>
            <a:r>
              <a:rPr lang="en-US" b="1" dirty="0"/>
              <a:t> </a:t>
            </a:r>
            <a:br>
              <a:rPr lang="en-US" sz="5400" baseline="30000" dirty="0"/>
            </a:br>
            <a:r>
              <a:rPr lang="en-US" sz="5400" baseline="30000" dirty="0"/>
              <a:t> </a:t>
            </a:r>
            <a:br>
              <a:rPr lang="en-US" sz="5400" baseline="30000" dirty="0"/>
            </a:br>
            <a:br>
              <a:rPr lang="en-US" sz="5400" baseline="30000" dirty="0"/>
            </a:br>
            <a:br>
              <a:rPr lang="zh-TW" altLang="en-US" b="1" dirty="0">
                <a:latin typeface="+mn-ea"/>
                <a:ea typeface="+mn-ea"/>
              </a:rPr>
            </a:br>
            <a:endParaRPr lang="en-US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351953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093787"/>
            <a:ext cx="85344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齊來歡欣同敬拜，</a:t>
            </a: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齊來歡欣同敬拜，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 齊來歡欣同敬拜主基督。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CN" sz="4800" baseline="30000" dirty="0"/>
              <a:t>O come, let us adore Him,</a:t>
            </a:r>
            <a:br>
              <a:rPr lang="en-US" altLang="zh-CN" sz="4800" baseline="30000" dirty="0"/>
            </a:br>
            <a:r>
              <a:rPr lang="en-US" altLang="zh-CN" sz="4800" baseline="30000" dirty="0"/>
              <a:t> O come, let us adore Him,</a:t>
            </a:r>
            <a:br>
              <a:rPr lang="en-US" altLang="zh-CN" sz="4800" baseline="30000" dirty="0"/>
            </a:br>
            <a:r>
              <a:rPr lang="en-US" altLang="zh-CN" sz="4800" baseline="30000" dirty="0"/>
              <a:t> O come, let us adore Him,</a:t>
            </a:r>
            <a:br>
              <a:rPr lang="en-US" altLang="zh-CN" sz="4800" baseline="30000" dirty="0"/>
            </a:br>
            <a:r>
              <a:rPr lang="en-US" altLang="zh-CN" sz="4800" baseline="30000" dirty="0"/>
              <a:t> Christ the Lord.</a:t>
            </a:r>
            <a:br>
              <a:rPr lang="en-US" altLang="zh-CN" sz="4800" baseline="30000" dirty="0"/>
            </a:br>
            <a:r>
              <a:rPr lang="en-US" b="1" dirty="0"/>
              <a:t> </a:t>
            </a:r>
            <a:br>
              <a:rPr lang="en-US" sz="5400" baseline="30000" dirty="0"/>
            </a:br>
            <a:r>
              <a:rPr lang="en-US" sz="5400" baseline="30000" dirty="0"/>
              <a:t> </a:t>
            </a:r>
            <a:br>
              <a:rPr lang="en-US" sz="5400" baseline="30000" dirty="0"/>
            </a:br>
            <a:br>
              <a:rPr lang="en-US" sz="5400" baseline="30000" dirty="0"/>
            </a:br>
            <a:br>
              <a:rPr lang="zh-TW" altLang="en-US" b="1" dirty="0">
                <a:latin typeface="+mn-ea"/>
                <a:ea typeface="+mn-ea"/>
              </a:rPr>
            </a:br>
            <a:endParaRPr lang="en-US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725887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465</Words>
  <Application>Microsoft Office PowerPoint</Application>
  <PresentationFormat>Widescreen</PresentationFormat>
  <Paragraphs>13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DFPBiaoKaiW5-HPinIn1NUU</vt:lpstr>
      <vt:lpstr>新細明體</vt:lpstr>
      <vt:lpstr>Arial</vt:lpstr>
      <vt:lpstr>Calibri</vt:lpstr>
      <vt:lpstr>3_Office Theme</vt:lpstr>
      <vt:lpstr>Theme77</vt:lpstr>
      <vt:lpstr>PowerPoint Presentation</vt:lpstr>
      <vt:lpstr>   齊來，信主聖徒，高興大家歡呼，  欣欣來、速速來到伯利恆；  聖嬰臥槽中，生乃天使君王； O come, all ye faithful, joyful and triumphant,  O come ye, O come ye, to Bethlehem.  Come and behold Him, born the King of angels;     </vt:lpstr>
      <vt:lpstr>    齊來歡欣同敬拜， 齊來歡欣同敬拜，  齊來歡欣同敬拜主基督。 O come, let us adore Him,  O come, let us adore Him,  O come, let us adore Him,  Christ the Lord.       </vt:lpstr>
      <vt:lpstr>  天使一同歡騰，今喜高唱頌歌，  聲洋洋、耳盈盈響震天宮；  天上有榮耀，歸於天上真神； Sing, choirs of angels, sing in exultation;  O sing, all ye citizens of heaven above!  Glory to God, all glory in the highest;    </vt:lpstr>
      <vt:lpstr>    齊來歡欣同敬拜， 齊來歡欣同敬拜，  齊來歡欣同敬拜主基督。 O come, let us adore Him,  O come, let us adore Him,  O come, let us adore Him,  Christ the Lord.       </vt:lpstr>
      <vt:lpstr>   此日救主耶穌，降生特為救贖，  願耶穌我恩主永受尊崇；  奇哉主真道，藉肉身來顯明； Yea, Lord, we greet Thee, born this happy morning;  Jesus, to Thee be all glory given;  Word of the Father, now in flesh appearing.      </vt:lpstr>
      <vt:lpstr>    齊來歡欣同敬拜， 齊來歡欣同敬拜，  齊來歡欣同敬拜主基督。 O come, let us adore Him,  O come, let us adore Him,  O come, let us adore Him,  Christ the Lord.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1</cp:revision>
  <dcterms:created xsi:type="dcterms:W3CDTF">2021-12-22T22:28:13Z</dcterms:created>
  <dcterms:modified xsi:type="dcterms:W3CDTF">2021-12-22T22:30:19Z</dcterms:modified>
</cp:coreProperties>
</file>