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</p:sldMasterIdLst>
  <p:notesMasterIdLst>
    <p:notesMasterId r:id="rId10"/>
  </p:notesMasterIdLst>
  <p:sldIdLst>
    <p:sldId id="271" r:id="rId3"/>
    <p:sldId id="6259" r:id="rId4"/>
    <p:sldId id="6260" r:id="rId5"/>
    <p:sldId id="6261" r:id="rId6"/>
    <p:sldId id="6262" r:id="rId7"/>
    <p:sldId id="6263" r:id="rId8"/>
    <p:sldId id="6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EB9478-A455-4E6A-97C8-9B1BD3402EFE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2DBD30-0428-46B6-B00B-0AC5612436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3404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zh-CN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CFA47D-B78D-40B0-83F9-82F6E4D5369A}" type="slidenum">
              <a:rPr kumimoji="0" lang="en-US" altLang="zh-CN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zh-CN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805203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zh-CN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CFA47D-B78D-40B0-83F9-82F6E4D5369A}" type="slidenum">
              <a:rPr kumimoji="0" lang="en-US" altLang="zh-CN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zh-CN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180997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zh-CN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CFA47D-B78D-40B0-83F9-82F6E4D5369A}" type="slidenum">
              <a:rPr kumimoji="0" lang="en-US" altLang="zh-CN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zh-CN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456508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zh-CN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CFA47D-B78D-40B0-83F9-82F6E4D5369A}" type="slidenum">
              <a:rPr kumimoji="0" lang="en-US" altLang="zh-CN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zh-CN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692048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zh-CN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CFA47D-B78D-40B0-83F9-82F6E4D5369A}" type="slidenum">
              <a:rPr kumimoji="0" lang="en-US" altLang="zh-CN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zh-CN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059798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zh-CN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CFA47D-B78D-40B0-83F9-82F6E4D5369A}" type="slidenum">
              <a:rPr kumimoji="0" lang="en-US" altLang="zh-CN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zh-CN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186737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84478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BF061-6A5D-4273-A2F2-79144F369D5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5785E9-6BCF-46BF-A669-2E4B47A3093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7088981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BB932-BB5B-4311-9477-F5F4C140DB4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2BE12-F50D-4992-B2BC-600BE8BFB8E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1324276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9C037B-2096-4869-8B91-490CC586512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19EC62-7474-42AE-A7D8-CF4D7804A10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5078309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EA3DEE-4896-43F4-8F11-6EB6F1BBAA1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F93D42-2FE2-45AD-BBEE-9A41BC47881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5" descr="bbc 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25176" y="6019802"/>
            <a:ext cx="3537224" cy="600871"/>
          </a:xfrm>
          <a:prstGeom prst="rect">
            <a:avLst/>
          </a:prstGeom>
        </p:spPr>
      </p:pic>
      <p:pic>
        <p:nvPicPr>
          <p:cNvPr id="10" name="Picture 3" descr="C:\Users\Qian\Desktop\中文事工 拷贝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6071076"/>
            <a:ext cx="3048000" cy="625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101065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2E8CF1-594D-4E3C-A9ED-8613FD8382D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E24B2E-6804-43A9-A456-BDADCEB4EFA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8370084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1B91E-EB49-4F46-A33B-0FEFBDFC987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E78BC-28D2-49A4-8ED1-D9B5E765FF8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0315253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D39FB-9848-44B3-AB45-F191AEEEF78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3C68A2-D1B0-405B-84DA-61D62ECF985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4028835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69E50-588A-4841-A494-FF009ED9D7E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F7E469-687E-4D1B-A2B6-BAC1F424A05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728572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A0AEE-33D6-4FCC-AAF8-0009CE92E8F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5A5AF6-E031-437D-A7A5-B5D521093A0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7400730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E543BB-B500-44E3-9E13-6C78B0DB109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09ECC-77FA-47AE-86F2-7E56E3BFF42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9822506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348C38-D9A1-437B-B02C-644AB95A467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EE953-FBC0-4731-81CE-2FAC06E9A6E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8400611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04711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>
        <a:defRPr sz="5867" kern="1200">
          <a:solidFill>
            <a:schemeClr val="lt1"/>
          </a:solidFill>
        </a:defRPr>
      </a:lvl1pPr>
      <a:extLst/>
    </p:titleStyle>
    <p:bodyStyle>
      <a:lvl1pPr indent="-433189" algn="ctr">
        <a:defRPr sz="4267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9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2D4820E-4B20-447F-AABE-D8162DB0825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3DC6232-0CE8-4A9E-BC8C-5F21E411803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6381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ransition spd="med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189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77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566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754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891" indent="-342891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714500" y="1476375"/>
          <a:ext cx="8382000" cy="3381375"/>
          <a:chOff x="1714500" y="1476375"/>
          <a:chExt cx="8382000" cy="3381375"/>
        </a:xfrm>
      </p:grpSpPr>
      <p:sp>
        <p:nvSpPr>
          <p:cNvPr id="2" name="TextBox 1"/>
          <p:cNvSpPr txBox="1"/>
          <p:nvPr/>
        </p:nvSpPr>
        <p:spPr>
          <a:xfrm>
            <a:off x="2286000" y="2192028"/>
            <a:ext cx="8890000" cy="2092945"/>
          </a:xfrm>
          <a:prstGeom prst="rect">
            <a:avLst/>
          </a:prstGeom>
          <a:noFill/>
        </p:spPr>
        <p:txBody>
          <a:bodyPr lIns="121920" tIns="60960" rIns="121920" bIns="60960" rtlCol="0" anchor="ctr">
            <a:spAutoFit/>
          </a:bodyPr>
          <a:lstStyle/>
          <a:p>
            <a:pPr algn="ctr" defTabSz="1219170" fontAlgn="ctr">
              <a:lnSpc>
                <a:spcPct val="120000"/>
              </a:lnSpc>
            </a:pPr>
            <a:r>
              <a:rPr lang="en-US" sz="6400" b="1">
                <a:solidFill>
                  <a:srgbClr val="663300">
                    <a:alpha val="100000"/>
                  </a:srgbClr>
                </a:solidFill>
                <a:latin typeface="Calibri"/>
              </a:rPr>
              <a:t>差遣我
</a:t>
            </a:r>
            <a:r>
              <a:rPr lang="en-US" sz="4267" b="1">
                <a:solidFill>
                  <a:srgbClr val="663300">
                    <a:alpha val="100000"/>
                  </a:srgbClr>
                </a:solidFill>
                <a:latin typeface="Calibri"/>
              </a:rPr>
              <a:t>Send Me, Lord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609600"/>
            <a:ext cx="12192000" cy="5029200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主，告訴我如何獻上我的生命，</a:t>
            </a:r>
            <a:br>
              <a:rPr lang="en-US" altLang="zh-TW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帶希望入人群中，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主，告訴我如何付上我的關懷，</a:t>
            </a:r>
            <a:br>
              <a:rPr lang="en-US" altLang="zh-TW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將溫暖帶入世界，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我看到靈魂中的憂傷，</a:t>
            </a:r>
            <a:br>
              <a:rPr lang="en-US" altLang="zh-TW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孤獨中人的心在角落顫抖，</a:t>
            </a:r>
            <a:endParaRPr lang="en-US" altLang="zh-CN" sz="32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177F411-39B8-48D1-959D-190CB8120ED8}"/>
              </a:ext>
            </a:extLst>
          </p:cNvPr>
          <p:cNvSpPr txBox="1"/>
          <p:nvPr/>
        </p:nvSpPr>
        <p:spPr>
          <a:xfrm>
            <a:off x="508001" y="275573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1/6</a:t>
            </a:r>
          </a:p>
        </p:txBody>
      </p:sp>
    </p:spTree>
    <p:extLst>
      <p:ext uri="{BB962C8B-B14F-4D97-AF65-F5344CB8AC3E}">
        <p14:creationId xmlns:p14="http://schemas.microsoft.com/office/powerpoint/2010/main" val="5174620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609600"/>
            <a:ext cx="12192000" cy="5029200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差遣我，差遣我，我願付出我所有，</a:t>
            </a:r>
            <a:br>
              <a:rPr lang="en-US" altLang="zh-TW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差遣我到需要你的人群中，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充滿我，充滿我，用你愛來充滿我，</a:t>
            </a:r>
            <a:br>
              <a:rPr lang="en-US" altLang="zh-TW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再一次緊握他們的手，</a:t>
            </a:r>
            <a:endParaRPr lang="en-US" altLang="zh-CN" sz="32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2181645-962C-4E0B-892A-7A0E2C83E5F2}"/>
              </a:ext>
            </a:extLst>
          </p:cNvPr>
          <p:cNvSpPr txBox="1"/>
          <p:nvPr/>
        </p:nvSpPr>
        <p:spPr>
          <a:xfrm>
            <a:off x="508001" y="275573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2/6</a:t>
            </a:r>
          </a:p>
        </p:txBody>
      </p:sp>
    </p:spTree>
    <p:extLst>
      <p:ext uri="{BB962C8B-B14F-4D97-AF65-F5344CB8AC3E}">
        <p14:creationId xmlns:p14="http://schemas.microsoft.com/office/powerpoint/2010/main" val="1855125224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609600"/>
            <a:ext cx="12192000" cy="5029200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主，告訴我如何獻上我的生命，</a:t>
            </a:r>
            <a:br>
              <a:rPr lang="en-US" altLang="zh-TW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帶希望入人群中，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主，告訴我如何付上我的關懷，</a:t>
            </a:r>
            <a:br>
              <a:rPr lang="en-US" altLang="zh-TW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將溫暖帶入世界，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我看到靈魂中的憂傷，</a:t>
            </a:r>
            <a:br>
              <a:rPr lang="en-US" altLang="zh-TW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孤獨中人的心在角落顫抖，</a:t>
            </a:r>
            <a:endParaRPr lang="en-US" altLang="zh-CN" sz="32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4F56170-D724-47D1-B1BB-983E9B4A89DE}"/>
              </a:ext>
            </a:extLst>
          </p:cNvPr>
          <p:cNvSpPr txBox="1"/>
          <p:nvPr/>
        </p:nvSpPr>
        <p:spPr>
          <a:xfrm>
            <a:off x="508001" y="275573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3/6</a:t>
            </a:r>
          </a:p>
        </p:txBody>
      </p:sp>
    </p:spTree>
    <p:extLst>
      <p:ext uri="{BB962C8B-B14F-4D97-AF65-F5344CB8AC3E}">
        <p14:creationId xmlns:p14="http://schemas.microsoft.com/office/powerpoint/2010/main" val="3015564360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609600"/>
            <a:ext cx="12192000" cy="5029200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差遣我，差遣我，我願付出我所有，</a:t>
            </a:r>
            <a:br>
              <a:rPr lang="en-US" altLang="zh-TW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差遣我到需要你的人群中，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充滿我，充滿我，用你愛來充滿我，</a:t>
            </a:r>
            <a:br>
              <a:rPr lang="en-US" altLang="zh-TW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再一次緊握他們的手，</a:t>
            </a:r>
            <a:endParaRPr lang="en-US" altLang="zh-CN" sz="32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52E8308-D4DF-4DEF-84E0-B43938DE7957}"/>
              </a:ext>
            </a:extLst>
          </p:cNvPr>
          <p:cNvSpPr txBox="1"/>
          <p:nvPr/>
        </p:nvSpPr>
        <p:spPr>
          <a:xfrm>
            <a:off x="508001" y="275573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4/6</a:t>
            </a:r>
          </a:p>
        </p:txBody>
      </p:sp>
    </p:spTree>
    <p:extLst>
      <p:ext uri="{BB962C8B-B14F-4D97-AF65-F5344CB8AC3E}">
        <p14:creationId xmlns:p14="http://schemas.microsoft.com/office/powerpoint/2010/main" val="1831078666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609600"/>
            <a:ext cx="12192000" cy="5029200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差遣我，差遣我，我願付出我所有，</a:t>
            </a:r>
            <a:br>
              <a:rPr lang="en-US" altLang="zh-TW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差遣我到需要你的人群中，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充滿我，充滿我，用你愛來充滿我，</a:t>
            </a:r>
            <a:br>
              <a:rPr lang="en-US" altLang="zh-TW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再一次緊握他們的手，</a:t>
            </a:r>
            <a:endParaRPr lang="en-US" altLang="zh-CN" sz="32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21716BC-7BFA-4CA1-9688-170B4CFAB192}"/>
              </a:ext>
            </a:extLst>
          </p:cNvPr>
          <p:cNvSpPr txBox="1"/>
          <p:nvPr/>
        </p:nvSpPr>
        <p:spPr>
          <a:xfrm>
            <a:off x="508001" y="275573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5/6</a:t>
            </a:r>
          </a:p>
        </p:txBody>
      </p:sp>
    </p:spTree>
    <p:extLst>
      <p:ext uri="{BB962C8B-B14F-4D97-AF65-F5344CB8AC3E}">
        <p14:creationId xmlns:p14="http://schemas.microsoft.com/office/powerpoint/2010/main" val="3885958754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609600"/>
            <a:ext cx="12192000" cy="5029200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6000" b="1" dirty="0">
                <a:latin typeface="DFPBiaoKaiW5-HPinIn1NUU" pitchFamily="66" charset="-120"/>
                <a:ea typeface="DFPBiaoKaiW5-HPinIn1NUU" pitchFamily="66" charset="-120"/>
              </a:rPr>
              <a:t>充滿我，充滿我，</a:t>
            </a:r>
            <a:br>
              <a:rPr lang="en-US" altLang="zh-TW" sz="60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6000" b="1" dirty="0">
                <a:latin typeface="DFPBiaoKaiW5-HPinIn1NUU" pitchFamily="66" charset="-120"/>
                <a:ea typeface="DFPBiaoKaiW5-HPinIn1NUU" pitchFamily="66" charset="-120"/>
              </a:rPr>
              <a:t>用你愛來充滿我，</a:t>
            </a:r>
            <a:br>
              <a:rPr lang="en-US" altLang="zh-TW" sz="60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6000" b="1" dirty="0">
                <a:latin typeface="DFPBiaoKaiW5-HPinIn1NUU" pitchFamily="66" charset="-120"/>
                <a:ea typeface="DFPBiaoKaiW5-HPinIn1NUU" pitchFamily="66" charset="-120"/>
              </a:rPr>
              <a:t>再一次緊握他們的手</a:t>
            </a:r>
            <a:r>
              <a:rPr lang="zh-CN" altLang="en-US" sz="6000" b="1" dirty="0">
                <a:latin typeface="DFPBiaoKaiW5-HPinIn1NUU" pitchFamily="66" charset="-120"/>
                <a:ea typeface="DFPBiaoKaiW5-HPinIn1NUU" pitchFamily="66" charset="-120"/>
              </a:rPr>
              <a:t>。</a:t>
            </a:r>
            <a:endParaRPr lang="en-US" altLang="zh-CN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20FE20C-F5CB-41C5-B419-BE51F72383C2}"/>
              </a:ext>
            </a:extLst>
          </p:cNvPr>
          <p:cNvSpPr txBox="1"/>
          <p:nvPr/>
        </p:nvSpPr>
        <p:spPr>
          <a:xfrm>
            <a:off x="508001" y="275573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6/6</a:t>
            </a:r>
          </a:p>
        </p:txBody>
      </p:sp>
    </p:spTree>
    <p:extLst>
      <p:ext uri="{BB962C8B-B14F-4D97-AF65-F5344CB8AC3E}">
        <p14:creationId xmlns:p14="http://schemas.microsoft.com/office/powerpoint/2010/main" val="3727394605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276</Words>
  <Application>Microsoft Office PowerPoint</Application>
  <PresentationFormat>Widescreen</PresentationFormat>
  <Paragraphs>19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DFPBiaoKaiW5-HPinIn1NUU</vt:lpstr>
      <vt:lpstr>黑体</vt:lpstr>
      <vt:lpstr>Arial</vt:lpstr>
      <vt:lpstr>Calibri</vt:lpstr>
      <vt:lpstr>Theme25</vt:lpstr>
      <vt:lpstr>4_Office Theme</vt:lpstr>
      <vt:lpstr>PowerPoint Presentation</vt:lpstr>
      <vt:lpstr>主，告訴我如何獻上我的生命， 帶希望入人群中， 主，告訴我如何付上我的關懷， 將溫暖帶入世界， 我看到靈魂中的憂傷， 孤獨中人的心在角落顫抖，</vt:lpstr>
      <vt:lpstr>差遣我，差遣我，我願付出我所有， 差遣我到需要你的人群中， 充滿我，充滿我，用你愛來充滿我， 再一次緊握他們的手，</vt:lpstr>
      <vt:lpstr>主，告訴我如何獻上我的生命， 帶希望入人群中， 主，告訴我如何付上我的關懷， 將溫暖帶入世界， 我看到靈魂中的憂傷， 孤獨中人的心在角落顫抖，</vt:lpstr>
      <vt:lpstr>差遣我，差遣我，我願付出我所有， 差遣我到需要你的人群中， 充滿我，充滿我，用你愛來充滿我， 再一次緊握他們的手，</vt:lpstr>
      <vt:lpstr>差遣我，差遣我，我願付出我所有， 差遣我到需要你的人群中， 充滿我，充滿我，用你愛來充滿我， 再一次緊握他們的手，</vt:lpstr>
      <vt:lpstr>充滿我，充滿我， 用你愛來充滿我， 再一次緊握他們的手。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Zhang</dc:creator>
  <cp:lastModifiedBy>Steven Zhang</cp:lastModifiedBy>
  <cp:revision>1</cp:revision>
  <dcterms:created xsi:type="dcterms:W3CDTF">2021-09-30T02:40:14Z</dcterms:created>
  <dcterms:modified xsi:type="dcterms:W3CDTF">2021-09-30T02:40:30Z</dcterms:modified>
</cp:coreProperties>
</file>