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10"/>
  </p:notesMasterIdLst>
  <p:sldIdLst>
    <p:sldId id="268" r:id="rId3"/>
    <p:sldId id="4802" r:id="rId4"/>
    <p:sldId id="4803" r:id="rId5"/>
    <p:sldId id="4804" r:id="rId6"/>
    <p:sldId id="4805" r:id="rId7"/>
    <p:sldId id="4806" r:id="rId8"/>
    <p:sldId id="480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60"/>
  </p:normalViewPr>
  <p:slideViewPr>
    <p:cSldViewPr snapToGrid="0">
      <p:cViewPr varScale="1">
        <p:scale>
          <a:sx n="91" d="100"/>
          <a:sy n="91" d="100"/>
        </p:scale>
        <p:origin x="5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20946A-C7DC-4F9C-9DAD-DD5AD3912ECD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67414F-DE9F-46AE-8127-B575166F6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133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9507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09374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10458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87638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35822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5396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5575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76740"/>
      </p:ext>
    </p:extLst>
  </p:cSld>
  <p:clrMapOvr>
    <a:masterClrMapping/>
  </p:clrMapOvr>
  <p:transition spd="med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8600715"/>
      </p:ext>
    </p:extLst>
  </p:cSld>
  <p:clrMapOvr>
    <a:masterClrMapping/>
  </p:clrMapOvr>
  <p:transition spd="med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4488628"/>
      </p:ext>
    </p:extLst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2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0399514"/>
      </p:ext>
    </p:extLst>
  </p:cSld>
  <p:clrMapOvr>
    <a:masterClrMapping/>
  </p:clrMapOvr>
  <p:transition spd="med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551798"/>
      </p:ext>
    </p:extLst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9765800"/>
      </p:ext>
    </p:extLst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839482"/>
      </p:ext>
    </p:extLst>
  </p:cSld>
  <p:clrMapOvr>
    <a:masterClrMapping/>
  </p:clrMapOvr>
  <p:transition spd="med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1550228"/>
      </p:ext>
    </p:extLst>
  </p:cSld>
  <p:clrMapOvr>
    <a:masterClrMapping/>
  </p:clrMapOvr>
  <p:transition spd="med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1563888"/>
      </p:ext>
    </p:extLst>
  </p:cSld>
  <p:clrMapOvr>
    <a:masterClrMapping/>
  </p:clrMapOvr>
  <p:transition spd="med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024365"/>
      </p:ext>
    </p:extLst>
  </p:cSld>
  <p:clrMapOvr>
    <a:masterClrMapping/>
  </p:clrMapOvr>
  <p:transition spd="med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8408699"/>
      </p:ext>
    </p:extLst>
  </p:cSld>
  <p:clrMapOvr>
    <a:masterClrMapping/>
  </p:clrMapOvr>
  <p:transition spd="med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3071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866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>
    <p:wipe dir="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9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當轉眼仰望耶穌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270, Turn Your Eyes Upon Jesus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28600"/>
            <a:ext cx="9753600" cy="5889627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你心是否困倦且愁煩？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眼前一片黑暗朦朦？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只要仰望主就得光明，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生命變更、自由豐盛。</a:t>
            </a:r>
            <a:br>
              <a:rPr lang="en-US" altLang="zh-TW" sz="2400" dirty="0"/>
            </a:br>
            <a:r>
              <a:rPr lang="en-US" altLang="zh-TW" sz="2800" dirty="0"/>
              <a:t>O soul, are you weary and troubled?</a:t>
            </a:r>
            <a:br>
              <a:rPr lang="en-US" altLang="zh-TW" sz="2800" dirty="0"/>
            </a:br>
            <a:r>
              <a:rPr lang="en-US" altLang="zh-TW" sz="2800" dirty="0"/>
              <a:t>No light in the darkness you see?</a:t>
            </a:r>
            <a:br>
              <a:rPr lang="en-US" altLang="zh-TW" sz="2800" dirty="0"/>
            </a:br>
            <a:r>
              <a:rPr lang="en-US" altLang="zh-TW" sz="2800" dirty="0"/>
              <a:t>There's light for a look at the Savior,</a:t>
            </a:r>
            <a:br>
              <a:rPr lang="en-US" altLang="zh-TW" sz="2800" dirty="0"/>
            </a:br>
            <a:r>
              <a:rPr lang="en-US" altLang="zh-TW" sz="2800" dirty="0"/>
              <a:t>And life more abundant and free.</a:t>
            </a:r>
            <a:endParaRPr lang="en-US" sz="3600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4E2DC0-0F6E-4BC7-B73D-EA8AE9FF04C5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1/6</a:t>
            </a:r>
          </a:p>
        </p:txBody>
      </p:sp>
    </p:spTree>
    <p:extLst>
      <p:ext uri="{BB962C8B-B14F-4D97-AF65-F5344CB8AC3E}">
        <p14:creationId xmlns:p14="http://schemas.microsoft.com/office/powerpoint/2010/main" val="37550136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28600"/>
            <a:ext cx="9753600" cy="5889627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當轉眼仰望耶穌，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定睛在祂奇妙慈容，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在救主榮耀恩典大光中，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世上事必然顯為虛空。</a:t>
            </a:r>
            <a:br>
              <a:rPr lang="en-US" altLang="zh-TW" b="1"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2800"/>
              <a:t>Turn your eyes upon Jesus,</a:t>
            </a:r>
            <a:br>
              <a:rPr lang="en-US" altLang="zh-TW" sz="2800"/>
            </a:br>
            <a:r>
              <a:rPr lang="en-US" altLang="zh-TW" sz="2800"/>
              <a:t>Look full in His wonderful face,</a:t>
            </a:r>
            <a:br>
              <a:rPr lang="en-US" altLang="zh-TW" sz="2800"/>
            </a:br>
            <a:r>
              <a:rPr lang="en-US" altLang="zh-TW" sz="2800"/>
              <a:t>And the things of earth will grow strangely dim,</a:t>
            </a:r>
            <a:br>
              <a:rPr lang="en-US" altLang="zh-TW" sz="2800"/>
            </a:br>
            <a:r>
              <a:rPr lang="en-US" altLang="zh-TW" sz="2800"/>
              <a:t>In the light of His glory and grace.</a:t>
            </a:r>
            <a:endParaRPr lang="en-US" sz="3600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6E53077-A923-46F3-A17B-FB7B78441AB6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2/6</a:t>
            </a:r>
          </a:p>
        </p:txBody>
      </p:sp>
    </p:spTree>
    <p:extLst>
      <p:ext uri="{BB962C8B-B14F-4D97-AF65-F5344CB8AC3E}">
        <p14:creationId xmlns:p14="http://schemas.microsoft.com/office/powerpoint/2010/main" val="19751025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28600"/>
            <a:ext cx="9753600" cy="5889627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主已從死亡進入永生，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我們當跟隨主不渝；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罪惡權勢不能再轄制，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因靠主必得勝有餘。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2800" dirty="0"/>
              <a:t>Through death into life everlasting</a:t>
            </a:r>
            <a:br>
              <a:rPr lang="en-US" altLang="zh-TW" sz="2800" dirty="0"/>
            </a:br>
            <a:r>
              <a:rPr lang="en-US" altLang="zh-TW" sz="2800" dirty="0"/>
              <a:t>He passed, and we follow Him there;</a:t>
            </a:r>
            <a:br>
              <a:rPr lang="en-US" altLang="zh-TW" sz="2800" dirty="0"/>
            </a:br>
            <a:r>
              <a:rPr lang="en-US" altLang="zh-TW" sz="2800" dirty="0"/>
              <a:t>O'er us sin no more hath dominion</a:t>
            </a:r>
            <a:br>
              <a:rPr lang="en-US" altLang="zh-TW" sz="2800" dirty="0"/>
            </a:br>
            <a:r>
              <a:rPr lang="en-US" altLang="zh-TW" sz="2800" dirty="0"/>
              <a:t>For more than </a:t>
            </a:r>
            <a:r>
              <a:rPr lang="en-US" altLang="zh-TW" sz="2800" dirty="0" err="1"/>
              <a:t>conqu'rors</a:t>
            </a:r>
            <a:r>
              <a:rPr lang="en-US" altLang="zh-TW" sz="2800" dirty="0"/>
              <a:t> we are!</a:t>
            </a:r>
            <a:endParaRPr lang="en-US" sz="3600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BE2E00-BF5F-4273-91A9-ED3E27F3C2AC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3/6</a:t>
            </a:r>
          </a:p>
        </p:txBody>
      </p:sp>
    </p:spTree>
    <p:extLst>
      <p:ext uri="{BB962C8B-B14F-4D97-AF65-F5344CB8AC3E}">
        <p14:creationId xmlns:p14="http://schemas.microsoft.com/office/powerpoint/2010/main" val="396025204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28600"/>
            <a:ext cx="9753600" cy="5889627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當轉眼仰望耶穌，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定睛在祂奇妙慈容，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在救主榮耀恩典大光中，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世上事必然顯為虛空。</a:t>
            </a:r>
            <a:br>
              <a:rPr lang="en-US" altLang="zh-TW" b="1"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2800"/>
              <a:t>Turn your eyes upon Jesus,</a:t>
            </a:r>
            <a:br>
              <a:rPr lang="en-US" altLang="zh-TW" sz="2800"/>
            </a:br>
            <a:r>
              <a:rPr lang="en-US" altLang="zh-TW" sz="2800"/>
              <a:t>Look full in His wonderful face,</a:t>
            </a:r>
            <a:br>
              <a:rPr lang="en-US" altLang="zh-TW" sz="2800"/>
            </a:br>
            <a:r>
              <a:rPr lang="en-US" altLang="zh-TW" sz="2800"/>
              <a:t>And the things of earth will grow strangely dim,</a:t>
            </a:r>
            <a:br>
              <a:rPr lang="en-US" altLang="zh-TW" sz="2800"/>
            </a:br>
            <a:r>
              <a:rPr lang="en-US" altLang="zh-TW" sz="2800"/>
              <a:t>In the light of His glory and grace.</a:t>
            </a:r>
            <a:endParaRPr lang="en-US" sz="3600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489B242-0CCE-479D-B0F0-B4CC3097ADAD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4/6</a:t>
            </a:r>
          </a:p>
        </p:txBody>
      </p:sp>
    </p:spTree>
    <p:extLst>
      <p:ext uri="{BB962C8B-B14F-4D97-AF65-F5344CB8AC3E}">
        <p14:creationId xmlns:p14="http://schemas.microsoft.com/office/powerpoint/2010/main" val="34918626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28600"/>
            <a:ext cx="9753600" cy="5889627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救主應許永遠不改變，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專心信靠萬事安穩；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快將上主全備的救恩，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傳給步向死亡世人。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2800" dirty="0"/>
              <a:t>His Word shall not fail you, He promised;</a:t>
            </a:r>
            <a:br>
              <a:rPr lang="en-US" altLang="zh-TW" sz="2800" dirty="0"/>
            </a:br>
            <a:r>
              <a:rPr lang="en-US" altLang="zh-TW" sz="2800" dirty="0"/>
              <a:t>Believe Him and all will be well;</a:t>
            </a:r>
            <a:br>
              <a:rPr lang="en-US" altLang="zh-TW" sz="2800" dirty="0"/>
            </a:br>
            <a:r>
              <a:rPr lang="en-US" altLang="zh-TW" sz="2800" dirty="0"/>
              <a:t>Then go to a world that is dying,</a:t>
            </a:r>
            <a:br>
              <a:rPr lang="en-US" altLang="zh-TW" sz="2800" dirty="0"/>
            </a:br>
            <a:r>
              <a:rPr lang="en-US" altLang="zh-TW" sz="2800" dirty="0"/>
              <a:t>His perfect salvation to tell!</a:t>
            </a:r>
            <a:endParaRPr lang="en-US" sz="3600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3870D9-F492-4E77-AD76-FBC090CE1240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5/6</a:t>
            </a:r>
          </a:p>
        </p:txBody>
      </p:sp>
    </p:spTree>
    <p:extLst>
      <p:ext uri="{BB962C8B-B14F-4D97-AF65-F5344CB8AC3E}">
        <p14:creationId xmlns:p14="http://schemas.microsoft.com/office/powerpoint/2010/main" val="251887931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28600"/>
            <a:ext cx="9753600" cy="5889627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當轉眼仰望耶穌，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定睛在祂奇妙慈容，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在救主榮耀恩典大光中，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世上事必然顯為虛空。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2800" dirty="0"/>
              <a:t>Turn your eyes upon Jesus,</a:t>
            </a:r>
            <a:br>
              <a:rPr lang="en-US" altLang="zh-TW" sz="2800" dirty="0"/>
            </a:br>
            <a:r>
              <a:rPr lang="en-US" altLang="zh-TW" sz="2800" dirty="0"/>
              <a:t>Look full in His wonderful face,</a:t>
            </a:r>
            <a:br>
              <a:rPr lang="en-US" altLang="zh-TW" sz="2800" dirty="0"/>
            </a:br>
            <a:r>
              <a:rPr lang="en-US" altLang="zh-TW" sz="2800" dirty="0"/>
              <a:t>And the things of earth will grow strangely dim,</a:t>
            </a:r>
            <a:br>
              <a:rPr lang="en-US" altLang="zh-TW" sz="2800" dirty="0"/>
            </a:br>
            <a:r>
              <a:rPr lang="en-US" altLang="zh-TW" sz="2800" dirty="0"/>
              <a:t>In the light of His glory and grace.</a:t>
            </a:r>
            <a:endParaRPr lang="en-US" sz="3600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B015512-4593-46C2-B883-76B534FFA62A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6/6</a:t>
            </a:r>
          </a:p>
        </p:txBody>
      </p:sp>
    </p:spTree>
    <p:extLst>
      <p:ext uri="{BB962C8B-B14F-4D97-AF65-F5344CB8AC3E}">
        <p14:creationId xmlns:p14="http://schemas.microsoft.com/office/powerpoint/2010/main" val="34768708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419</Words>
  <Application>Microsoft Office PowerPoint</Application>
  <PresentationFormat>Widescreen</PresentationFormat>
  <Paragraphs>19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DFPBiaoKaiW5-HPinIn1NUU</vt:lpstr>
      <vt:lpstr>黑体</vt:lpstr>
      <vt:lpstr>Arial</vt:lpstr>
      <vt:lpstr>Calibri</vt:lpstr>
      <vt:lpstr>Theme1</vt:lpstr>
      <vt:lpstr>2_Office Theme</vt:lpstr>
      <vt:lpstr>PowerPoint Presentation</vt:lpstr>
      <vt:lpstr>你心是否困倦且愁煩？ 眼前一片黑暗朦朦？ 只要仰望主就得光明， 生命變更、自由豐盛。 O soul, are you weary and troubled? No light in the darkness you see? There's light for a look at the Savior, And life more abundant and free.</vt:lpstr>
      <vt:lpstr>當轉眼仰望耶穌， 定睛在祂奇妙慈容， 在救主榮耀恩典大光中， 世上事必然顯為虛空。 Turn your eyes upon Jesus, Look full in His wonderful face, And the things of earth will grow strangely dim, In the light of His glory and grace.</vt:lpstr>
      <vt:lpstr>主已從死亡進入永生， 我們當跟隨主不渝； 罪惡權勢不能再轄制， 因靠主必得勝有餘。 Through death into life everlasting He passed, and we follow Him there; O'er us sin no more hath dominion For more than conqu'rors we are!</vt:lpstr>
      <vt:lpstr>當轉眼仰望耶穌， 定睛在祂奇妙慈容， 在救主榮耀恩典大光中， 世上事必然顯為虛空。 Turn your eyes upon Jesus, Look full in His wonderful face, And the things of earth will grow strangely dim, In the light of His glory and grace.</vt:lpstr>
      <vt:lpstr>救主應許永遠不改變， 專心信靠萬事安穩； 快將上主全備的救恩， 傳給步向死亡世人。 His Word shall not fail you, He promised; Believe Him and all will be well; Then go to a world that is dying, His perfect salvation to tell!</vt:lpstr>
      <vt:lpstr>當轉眼仰望耶穌， 定睛在祂奇妙慈容， 在救主榮耀恩典大光中， 世上事必然顯為虛空。 Turn your eyes upon Jesus, Look full in His wonderful face, And the things of earth will grow strangely dim, In the light of His glory and grace.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Zhang</dc:creator>
  <cp:lastModifiedBy>Steven Zhang</cp:lastModifiedBy>
  <cp:revision>1</cp:revision>
  <dcterms:created xsi:type="dcterms:W3CDTF">2022-01-12T20:21:20Z</dcterms:created>
  <dcterms:modified xsi:type="dcterms:W3CDTF">2022-01-12T20:21:32Z</dcterms:modified>
</cp:coreProperties>
</file>