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5" r:id="rId6"/>
    <p:sldId id="266" r:id="rId7"/>
    <p:sldId id="261" r:id="rId8"/>
    <p:sldId id="269" r:id="rId9"/>
    <p:sldId id="271" r:id="rId10"/>
    <p:sldId id="272" r:id="rId11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56" d="100"/>
          <a:sy n="156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685800" y="1597820"/>
            <a:ext cx="7772400" cy="1102521"/>
          </a:xfrm>
          <a:prstGeom prst="rect">
            <a:avLst/>
          </a:prstGeom>
        </p:spPr>
        <p:txBody>
          <a:bodyPr lIns="34289" tIns="34289" rIns="34289" bIns="34289">
            <a:normAutofit/>
          </a:bodyPr>
          <a:lstStyle>
            <a:lvl1pPr defTabSz="685800"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34289" tIns="34289" rIns="34289" bIns="34289">
            <a:normAutofit/>
          </a:bodyPr>
          <a:lstStyle>
            <a:lvl1pPr marL="0" indent="0" defTabSz="685800">
              <a:spcBef>
                <a:spcPts val="500"/>
              </a:spcBef>
              <a:defRPr sz="24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0" defTabSz="685800">
              <a:spcBef>
                <a:spcPts val="500"/>
              </a:spcBef>
              <a:defRPr sz="24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0" defTabSz="685800">
              <a:spcBef>
                <a:spcPts val="500"/>
              </a:spcBef>
              <a:defRPr sz="24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0" defTabSz="685800">
              <a:spcBef>
                <a:spcPts val="500"/>
              </a:spcBef>
              <a:defRPr sz="24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0" defTabSz="685800">
              <a:spcBef>
                <a:spcPts val="500"/>
              </a:spcBef>
              <a:defRPr sz="24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1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80" y="4514851"/>
            <a:ext cx="2652922" cy="450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4553306"/>
            <a:ext cx="2286000" cy="469351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89660" y="4812659"/>
            <a:ext cx="197142" cy="183053"/>
          </a:xfrm>
          <a:prstGeom prst="rect">
            <a:avLst/>
          </a:prstGeom>
        </p:spPr>
        <p:txBody>
          <a:bodyPr lIns="34289" tIns="34289" rIns="34289" bIns="34289"/>
          <a:lstStyle>
            <a:lvl1pPr defTabSz="685800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370012" y="577453"/>
            <a:ext cx="7315201" cy="1251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103812" y="1828800"/>
            <a:ext cx="3581401" cy="331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4581" y="4643112"/>
            <a:ext cx="258621" cy="24830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974700" marR="0" indent="-1299599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974700" marR="0" indent="-9747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974700" marR="0" indent="-9747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974700" marR="0" indent="-9747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974700" marR="0" indent="-9747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974700" marR="0" indent="-9747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974700" marR="0" indent="-9747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974700" marR="0" indent="-9747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974700" marR="0" indent="-9747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1"/>
          <p:cNvSpPr txBox="1"/>
          <p:nvPr/>
        </p:nvSpPr>
        <p:spPr>
          <a:xfrm>
            <a:off x="1760220" y="1680978"/>
            <a:ext cx="6576061" cy="1495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 defTabSz="914377">
              <a:lnSpc>
                <a:spcPct val="120000"/>
              </a:lnSpc>
              <a:defRPr sz="4800" b="1">
                <a:solidFill>
                  <a:srgbClr val="6633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dirty="0" err="1"/>
              <a:t>我全然獻上</a:t>
            </a:r>
            <a:endParaRPr dirty="0"/>
          </a:p>
          <a:p>
            <a:pPr algn="ctr" defTabSz="914377">
              <a:lnSpc>
                <a:spcPct val="120000"/>
              </a:lnSpc>
              <a:defRPr sz="3000" b="1">
                <a:solidFill>
                  <a:srgbClr val="663300"/>
                </a:solidFill>
              </a:defRPr>
            </a:pPr>
            <a:r>
              <a:rPr lang="en-US" dirty="0"/>
              <a:t>This is My Offering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1"/>
          <p:cNvSpPr txBox="1">
            <a:spLocks noGrp="1"/>
          </p:cNvSpPr>
          <p:nvPr>
            <p:ph type="title"/>
          </p:nvPr>
        </p:nvSpPr>
        <p:spPr>
          <a:xfrm>
            <a:off x="800100" y="514350"/>
            <a:ext cx="7486650" cy="396002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30000"/>
              </a:lnSpc>
              <a:defRPr sz="4000" b="1">
                <a:latin typeface="DFPBiaoKaiW5-HPinIn1NUU"/>
                <a:ea typeface="DFPBiaoKaiW5-HPinIn1NUU"/>
                <a:cs typeface="DFPBiaoKaiW5-HPinIn1NUU"/>
                <a:sym typeface="DFPBiaoKaiW5-HPinIn1NUU"/>
              </a:defRPr>
            </a:pPr>
            <a:r>
              <a:rPr lang="zh-TW" altLang="en-US" sz="4800" dirty="0"/>
              <a:t>十架就在前頭</a:t>
            </a:r>
            <a:br>
              <a:rPr lang="zh-TW" altLang="en-US" sz="4800" dirty="0"/>
            </a:br>
            <a:r>
              <a:rPr lang="zh-TW" altLang="en-US" sz="4800" dirty="0"/>
              <a:t>世界就在後頭</a:t>
            </a:r>
            <a:br>
              <a:rPr lang="zh-TW" altLang="en-US" sz="4800" dirty="0"/>
            </a:br>
            <a:r>
              <a:rPr lang="zh-TW" altLang="en-US" sz="4800" dirty="0"/>
              <a:t>我選擇耶穌 跟隨不回頭</a:t>
            </a:r>
            <a:endParaRPr sz="4800" dirty="0"/>
          </a:p>
        </p:txBody>
      </p:sp>
      <p:sp>
        <p:nvSpPr>
          <p:cNvPr id="106" name="TextBox 2"/>
          <p:cNvSpPr txBox="1"/>
          <p:nvPr/>
        </p:nvSpPr>
        <p:spPr>
          <a:xfrm>
            <a:off x="339090" y="274405"/>
            <a:ext cx="1736371" cy="377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defTabSz="914377">
              <a:defRPr sz="2000"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r>
              <a:rPr lang="en-US" dirty="0"/>
              <a:t>9/9 </a:t>
            </a:r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REPEATS</a:t>
            </a:r>
            <a:endParaRPr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29907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1"/>
          <p:cNvSpPr txBox="1">
            <a:spLocks noGrp="1"/>
          </p:cNvSpPr>
          <p:nvPr>
            <p:ph type="title"/>
          </p:nvPr>
        </p:nvSpPr>
        <p:spPr>
          <a:xfrm>
            <a:off x="800100" y="514350"/>
            <a:ext cx="7486650" cy="396002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30000"/>
              </a:lnSpc>
              <a:defRPr sz="4000" b="1">
                <a:latin typeface="DFPBiaoKaiW5-HPinIn1NUU"/>
                <a:ea typeface="DFPBiaoKaiW5-HPinIn1NUU"/>
                <a:cs typeface="DFPBiaoKaiW5-HPinIn1NUU"/>
                <a:sym typeface="DFPBiaoKaiW5-HPinIn1NUU"/>
              </a:defRPr>
            </a:pPr>
            <a:r>
              <a:rPr lang="zh-TW" altLang="en-US" sz="4800" dirty="0"/>
              <a:t>像亞伯拉罕獻上以撒</a:t>
            </a:r>
            <a:br>
              <a:rPr lang="zh-TW" altLang="en-US" sz="4800" dirty="0"/>
            </a:br>
            <a:r>
              <a:rPr lang="zh-TW" altLang="en-US" sz="4800" dirty="0"/>
              <a:t>我生命摯愛都獻給祢</a:t>
            </a:r>
            <a:br>
              <a:rPr lang="zh-TW" altLang="en-US" sz="4800" dirty="0"/>
            </a:br>
            <a:r>
              <a:rPr lang="zh-TW" altLang="en-US" sz="4800" dirty="0"/>
              <a:t>所有一切 都是祢的賞賜</a:t>
            </a:r>
            <a:br>
              <a:rPr lang="zh-TW" altLang="en-US" sz="4800" dirty="0"/>
            </a:br>
            <a:r>
              <a:rPr lang="zh-TW" altLang="en-US" sz="4800" dirty="0"/>
              <a:t>祢配得 我獻上全所有</a:t>
            </a:r>
          </a:p>
        </p:txBody>
      </p:sp>
      <p:sp>
        <p:nvSpPr>
          <p:cNvPr id="97" name="TextBox 2"/>
          <p:cNvSpPr txBox="1"/>
          <p:nvPr/>
        </p:nvSpPr>
        <p:spPr>
          <a:xfrm>
            <a:off x="339090" y="274405"/>
            <a:ext cx="453968" cy="377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defTabSz="914377">
              <a:defRPr sz="2000"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r>
              <a:rPr dirty="0"/>
              <a:t>1</a:t>
            </a:r>
            <a:r>
              <a:rPr lang="en-US" dirty="0"/>
              <a:t>/9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1"/>
          <p:cNvSpPr txBox="1">
            <a:spLocks noGrp="1"/>
          </p:cNvSpPr>
          <p:nvPr>
            <p:ph type="title"/>
          </p:nvPr>
        </p:nvSpPr>
        <p:spPr>
          <a:xfrm>
            <a:off x="800100" y="514350"/>
            <a:ext cx="7486650" cy="396002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30000"/>
              </a:lnSpc>
              <a:defRPr sz="4000" b="1">
                <a:latin typeface="DFPBiaoKaiW5-HPinIn1NUU"/>
                <a:ea typeface="DFPBiaoKaiW5-HPinIn1NUU"/>
                <a:cs typeface="DFPBiaoKaiW5-HPinIn1NUU"/>
                <a:sym typeface="DFPBiaoKaiW5-HPinIn1NUU"/>
              </a:defRPr>
            </a:pPr>
            <a:r>
              <a:rPr lang="zh-TW" altLang="en-US" sz="4800" dirty="0"/>
              <a:t>我全然獻上</a:t>
            </a:r>
            <a:br>
              <a:rPr lang="zh-TW" altLang="en-US" sz="4800" dirty="0"/>
            </a:br>
            <a:r>
              <a:rPr lang="zh-TW" altLang="en-US" sz="4800" dirty="0"/>
              <a:t>我全然降服  </a:t>
            </a:r>
            <a:br>
              <a:rPr lang="zh-TW" altLang="en-US" sz="4800" dirty="0"/>
            </a:br>
            <a:r>
              <a:rPr lang="zh-TW" altLang="en-US" sz="4800" dirty="0"/>
              <a:t>照祢旨意 不照我的</a:t>
            </a:r>
            <a:br>
              <a:rPr lang="zh-TW" altLang="en-US" sz="4800" dirty="0"/>
            </a:br>
            <a:r>
              <a:rPr lang="zh-TW" altLang="en-US" sz="4800" dirty="0"/>
              <a:t>跟隨祢是我的喜樂</a:t>
            </a:r>
            <a:endParaRPr sz="4800" dirty="0"/>
          </a:p>
        </p:txBody>
      </p:sp>
      <p:sp>
        <p:nvSpPr>
          <p:cNvPr id="100" name="TextBox 2"/>
          <p:cNvSpPr txBox="1"/>
          <p:nvPr/>
        </p:nvSpPr>
        <p:spPr>
          <a:xfrm>
            <a:off x="339090" y="274405"/>
            <a:ext cx="453968" cy="377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defTabSz="914377">
              <a:defRPr sz="2000"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r>
              <a:rPr dirty="0"/>
              <a:t>2/</a:t>
            </a:r>
            <a:r>
              <a:rPr lang="en-US" dirty="0"/>
              <a:t>9</a:t>
            </a:r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1"/>
          <p:cNvSpPr txBox="1">
            <a:spLocks noGrp="1"/>
          </p:cNvSpPr>
          <p:nvPr>
            <p:ph type="title"/>
          </p:nvPr>
        </p:nvSpPr>
        <p:spPr>
          <a:xfrm>
            <a:off x="800100" y="514350"/>
            <a:ext cx="7486650" cy="396002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30000"/>
              </a:lnSpc>
              <a:defRPr sz="4000" b="1">
                <a:latin typeface="DFPBiaoKaiW5-HPinIn1NUU"/>
                <a:ea typeface="DFPBiaoKaiW5-HPinIn1NUU"/>
                <a:cs typeface="DFPBiaoKaiW5-HPinIn1NUU"/>
                <a:sym typeface="DFPBiaoKaiW5-HPinIn1NUU"/>
              </a:defRPr>
            </a:pPr>
            <a:r>
              <a:rPr lang="zh-TW" altLang="en-US" sz="4800" dirty="0"/>
              <a:t>我全然獻上</a:t>
            </a:r>
            <a:br>
              <a:rPr lang="zh-TW" altLang="en-US" sz="4800" dirty="0"/>
            </a:br>
            <a:r>
              <a:rPr lang="zh-TW" altLang="en-US" sz="4800" dirty="0"/>
              <a:t>我全然降服</a:t>
            </a:r>
            <a:br>
              <a:rPr lang="zh-TW" altLang="en-US" sz="4800" dirty="0"/>
            </a:br>
            <a:r>
              <a:rPr lang="zh-TW" altLang="en-US" sz="4800" dirty="0"/>
              <a:t>在每一天 每個選擇 </a:t>
            </a:r>
            <a:br>
              <a:rPr lang="zh-TW" altLang="en-US" sz="4800" dirty="0"/>
            </a:br>
            <a:r>
              <a:rPr lang="zh-TW" altLang="en-US" sz="4800" dirty="0"/>
              <a:t>我都說 我心尊主為大</a:t>
            </a:r>
            <a:endParaRPr sz="4800" dirty="0"/>
          </a:p>
        </p:txBody>
      </p:sp>
      <p:sp>
        <p:nvSpPr>
          <p:cNvPr id="103" name="TextBox 2"/>
          <p:cNvSpPr txBox="1"/>
          <p:nvPr/>
        </p:nvSpPr>
        <p:spPr>
          <a:xfrm>
            <a:off x="339090" y="274405"/>
            <a:ext cx="453968" cy="377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defTabSz="914377">
              <a:defRPr sz="2000"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r>
              <a:rPr dirty="0"/>
              <a:t>3/</a:t>
            </a:r>
            <a:r>
              <a:rPr lang="en-US" dirty="0"/>
              <a:t>9</a:t>
            </a:r>
            <a:endParaRPr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1"/>
          <p:cNvSpPr txBox="1">
            <a:spLocks noGrp="1"/>
          </p:cNvSpPr>
          <p:nvPr>
            <p:ph type="title"/>
          </p:nvPr>
        </p:nvSpPr>
        <p:spPr>
          <a:xfrm>
            <a:off x="800100" y="514350"/>
            <a:ext cx="7486650" cy="396002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30000"/>
              </a:lnSpc>
              <a:defRPr sz="4000" b="1">
                <a:latin typeface="DFPBiaoKaiW5-HPinIn1NUU"/>
                <a:ea typeface="DFPBiaoKaiW5-HPinIn1NUU"/>
                <a:cs typeface="DFPBiaoKaiW5-HPinIn1NUU"/>
                <a:sym typeface="DFPBiaoKaiW5-HPinIn1NUU"/>
              </a:defRPr>
            </a:pPr>
            <a:r>
              <a:rPr lang="zh-TW" altLang="en-US" sz="4800" dirty="0"/>
              <a:t>我全然獻上</a:t>
            </a:r>
            <a:br>
              <a:rPr lang="zh-TW" altLang="en-US" sz="4800" dirty="0"/>
            </a:br>
            <a:r>
              <a:rPr lang="zh-TW" altLang="en-US" sz="4800" dirty="0"/>
              <a:t>我全然降服  </a:t>
            </a:r>
            <a:br>
              <a:rPr lang="zh-TW" altLang="en-US" sz="4800" dirty="0"/>
            </a:br>
            <a:r>
              <a:rPr lang="zh-TW" altLang="en-US" sz="4800" dirty="0"/>
              <a:t>照祢旨意 不照我的</a:t>
            </a:r>
            <a:br>
              <a:rPr lang="zh-TW" altLang="en-US" sz="4800" dirty="0"/>
            </a:br>
            <a:r>
              <a:rPr lang="zh-TW" altLang="en-US" sz="4800" dirty="0"/>
              <a:t>跟隨祢是我的喜樂</a:t>
            </a:r>
            <a:endParaRPr sz="4800" dirty="0"/>
          </a:p>
        </p:txBody>
      </p:sp>
      <p:sp>
        <p:nvSpPr>
          <p:cNvPr id="100" name="TextBox 2"/>
          <p:cNvSpPr txBox="1"/>
          <p:nvPr/>
        </p:nvSpPr>
        <p:spPr>
          <a:xfrm>
            <a:off x="339090" y="274405"/>
            <a:ext cx="453968" cy="377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defTabSz="914377">
              <a:defRPr sz="2000"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r>
              <a:rPr lang="en-US" dirty="0"/>
              <a:t>4/9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821459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1"/>
          <p:cNvSpPr txBox="1">
            <a:spLocks noGrp="1"/>
          </p:cNvSpPr>
          <p:nvPr>
            <p:ph type="title"/>
          </p:nvPr>
        </p:nvSpPr>
        <p:spPr>
          <a:xfrm>
            <a:off x="800100" y="514350"/>
            <a:ext cx="7486650" cy="396002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30000"/>
              </a:lnSpc>
              <a:defRPr sz="4000" b="1">
                <a:latin typeface="DFPBiaoKaiW5-HPinIn1NUU"/>
                <a:ea typeface="DFPBiaoKaiW5-HPinIn1NUU"/>
                <a:cs typeface="DFPBiaoKaiW5-HPinIn1NUU"/>
                <a:sym typeface="DFPBiaoKaiW5-HPinIn1NUU"/>
              </a:defRPr>
            </a:pPr>
            <a:r>
              <a:rPr lang="zh-TW" altLang="en-US" sz="4800" dirty="0"/>
              <a:t>我全然獻上</a:t>
            </a:r>
            <a:br>
              <a:rPr lang="zh-TW" altLang="en-US" sz="4800" dirty="0"/>
            </a:br>
            <a:r>
              <a:rPr lang="zh-TW" altLang="en-US" sz="4800" dirty="0"/>
              <a:t>我全然降服</a:t>
            </a:r>
            <a:br>
              <a:rPr lang="zh-TW" altLang="en-US" sz="4800" dirty="0"/>
            </a:br>
            <a:r>
              <a:rPr lang="zh-TW" altLang="en-US" sz="4800" dirty="0"/>
              <a:t>在每一天 每個選擇 </a:t>
            </a:r>
            <a:br>
              <a:rPr lang="zh-TW" altLang="en-US" sz="4800" dirty="0"/>
            </a:br>
            <a:r>
              <a:rPr lang="zh-TW" altLang="en-US" sz="4800" dirty="0"/>
              <a:t>我都說 我心尊主為大</a:t>
            </a:r>
            <a:endParaRPr sz="4800" dirty="0"/>
          </a:p>
        </p:txBody>
      </p:sp>
      <p:sp>
        <p:nvSpPr>
          <p:cNvPr id="103" name="TextBox 2"/>
          <p:cNvSpPr txBox="1"/>
          <p:nvPr/>
        </p:nvSpPr>
        <p:spPr>
          <a:xfrm>
            <a:off x="339090" y="274405"/>
            <a:ext cx="453968" cy="377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defTabSz="914377">
              <a:defRPr sz="2000"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r>
              <a:rPr lang="en-US" dirty="0"/>
              <a:t>5/9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839019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1"/>
          <p:cNvSpPr txBox="1">
            <a:spLocks noGrp="1"/>
          </p:cNvSpPr>
          <p:nvPr>
            <p:ph type="title"/>
          </p:nvPr>
        </p:nvSpPr>
        <p:spPr>
          <a:xfrm>
            <a:off x="800100" y="514350"/>
            <a:ext cx="7486650" cy="396002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30000"/>
              </a:lnSpc>
              <a:defRPr sz="4000" b="1">
                <a:latin typeface="DFPBiaoKaiW5-HPinIn1NUU"/>
                <a:ea typeface="DFPBiaoKaiW5-HPinIn1NUU"/>
                <a:cs typeface="DFPBiaoKaiW5-HPinIn1NUU"/>
                <a:sym typeface="DFPBiaoKaiW5-HPinIn1NUU"/>
              </a:defRPr>
            </a:pPr>
            <a:r>
              <a:rPr lang="zh-TW" altLang="en-US" sz="4800" dirty="0"/>
              <a:t>十架就在前頭</a:t>
            </a:r>
            <a:br>
              <a:rPr lang="zh-TW" altLang="en-US" sz="4800" dirty="0"/>
            </a:br>
            <a:r>
              <a:rPr lang="zh-TW" altLang="en-US" sz="4800" dirty="0"/>
              <a:t>世界就在後頭</a:t>
            </a:r>
            <a:br>
              <a:rPr lang="zh-TW" altLang="en-US" sz="4800" dirty="0"/>
            </a:br>
            <a:r>
              <a:rPr lang="zh-TW" altLang="en-US" sz="4800" dirty="0"/>
              <a:t>我選擇耶穌 跟隨不回頭</a:t>
            </a:r>
            <a:endParaRPr sz="4800" dirty="0"/>
          </a:p>
        </p:txBody>
      </p:sp>
      <p:sp>
        <p:nvSpPr>
          <p:cNvPr id="106" name="TextBox 2"/>
          <p:cNvSpPr txBox="1"/>
          <p:nvPr/>
        </p:nvSpPr>
        <p:spPr>
          <a:xfrm>
            <a:off x="339090" y="274405"/>
            <a:ext cx="1736371" cy="377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defTabSz="914377">
              <a:defRPr sz="2000"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r>
              <a:rPr lang="en-US" dirty="0"/>
              <a:t>6/9 </a:t>
            </a:r>
            <a:r>
              <a:rPr lang="en-US" dirty="0">
                <a:solidFill>
                  <a:srgbClr val="FF0000"/>
                </a:solidFill>
              </a:rPr>
              <a:t>+ REPEATS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1"/>
          <p:cNvSpPr txBox="1">
            <a:spLocks noGrp="1"/>
          </p:cNvSpPr>
          <p:nvPr>
            <p:ph type="title"/>
          </p:nvPr>
        </p:nvSpPr>
        <p:spPr>
          <a:xfrm>
            <a:off x="800100" y="514350"/>
            <a:ext cx="7486650" cy="396002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30000"/>
              </a:lnSpc>
              <a:defRPr sz="4000" b="1">
                <a:latin typeface="DFPBiaoKaiW5-HPinIn1NUU"/>
                <a:ea typeface="DFPBiaoKaiW5-HPinIn1NUU"/>
                <a:cs typeface="DFPBiaoKaiW5-HPinIn1NUU"/>
                <a:sym typeface="DFPBiaoKaiW5-HPinIn1NUU"/>
              </a:defRPr>
            </a:pPr>
            <a:r>
              <a:rPr lang="zh-TW" altLang="en-US" sz="4800" dirty="0"/>
              <a:t>我全然獻上</a:t>
            </a:r>
            <a:br>
              <a:rPr lang="zh-TW" altLang="en-US" sz="4800" dirty="0"/>
            </a:br>
            <a:r>
              <a:rPr lang="zh-TW" altLang="en-US" sz="4800" dirty="0"/>
              <a:t>我全然降服  </a:t>
            </a:r>
            <a:br>
              <a:rPr lang="zh-TW" altLang="en-US" sz="4800" dirty="0"/>
            </a:br>
            <a:r>
              <a:rPr lang="zh-TW" altLang="en-US" sz="4800" dirty="0"/>
              <a:t>照祢旨意 不照我的</a:t>
            </a:r>
            <a:br>
              <a:rPr lang="zh-TW" altLang="en-US" sz="4800" dirty="0"/>
            </a:br>
            <a:r>
              <a:rPr lang="zh-TW" altLang="en-US" sz="4800" dirty="0"/>
              <a:t>跟隨祢是我的喜樂</a:t>
            </a:r>
            <a:endParaRPr sz="4800" dirty="0"/>
          </a:p>
        </p:txBody>
      </p:sp>
      <p:sp>
        <p:nvSpPr>
          <p:cNvPr id="100" name="TextBox 2"/>
          <p:cNvSpPr txBox="1"/>
          <p:nvPr/>
        </p:nvSpPr>
        <p:spPr>
          <a:xfrm>
            <a:off x="339090" y="274405"/>
            <a:ext cx="453968" cy="377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defTabSz="914377">
              <a:defRPr sz="2000"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r>
              <a:rPr lang="en-US" dirty="0"/>
              <a:t>7/9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656285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1"/>
          <p:cNvSpPr txBox="1">
            <a:spLocks noGrp="1"/>
          </p:cNvSpPr>
          <p:nvPr>
            <p:ph type="title"/>
          </p:nvPr>
        </p:nvSpPr>
        <p:spPr>
          <a:xfrm>
            <a:off x="800100" y="514350"/>
            <a:ext cx="7486650" cy="396002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30000"/>
              </a:lnSpc>
              <a:defRPr sz="4000" b="1">
                <a:latin typeface="DFPBiaoKaiW5-HPinIn1NUU"/>
                <a:ea typeface="DFPBiaoKaiW5-HPinIn1NUU"/>
                <a:cs typeface="DFPBiaoKaiW5-HPinIn1NUU"/>
                <a:sym typeface="DFPBiaoKaiW5-HPinIn1NUU"/>
              </a:defRPr>
            </a:pPr>
            <a:r>
              <a:rPr lang="zh-TW" altLang="en-US" sz="4800" dirty="0"/>
              <a:t>我全然獻上</a:t>
            </a:r>
            <a:br>
              <a:rPr lang="zh-TW" altLang="en-US" sz="4800" dirty="0"/>
            </a:br>
            <a:r>
              <a:rPr lang="zh-TW" altLang="en-US" sz="4800" dirty="0"/>
              <a:t>我全然降服</a:t>
            </a:r>
            <a:br>
              <a:rPr lang="zh-TW" altLang="en-US" sz="4800" dirty="0"/>
            </a:br>
            <a:r>
              <a:rPr lang="zh-TW" altLang="en-US" sz="4800" dirty="0"/>
              <a:t>在每一天 每個選擇 </a:t>
            </a:r>
            <a:br>
              <a:rPr lang="zh-TW" altLang="en-US" sz="4800" dirty="0"/>
            </a:br>
            <a:r>
              <a:rPr lang="zh-TW" altLang="en-US" sz="4800" dirty="0"/>
              <a:t>我都說 我心尊主為大</a:t>
            </a:r>
            <a:endParaRPr sz="4800" dirty="0"/>
          </a:p>
        </p:txBody>
      </p:sp>
      <p:sp>
        <p:nvSpPr>
          <p:cNvPr id="103" name="TextBox 2"/>
          <p:cNvSpPr txBox="1"/>
          <p:nvPr/>
        </p:nvSpPr>
        <p:spPr>
          <a:xfrm>
            <a:off x="339090" y="274405"/>
            <a:ext cx="453968" cy="377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defTabSz="914377">
              <a:defRPr sz="2000"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r>
              <a:rPr lang="en-US" dirty="0"/>
              <a:t>8/9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247098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heme34">
  <a:themeElements>
    <a:clrScheme name="Theme34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heme34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heme3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eme34">
  <a:themeElements>
    <a:clrScheme name="Theme34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heme34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heme3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224</Words>
  <Application>Microsoft Macintosh PowerPoint</Application>
  <PresentationFormat>On-screen Show (16:9)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DFPBiaoKaiW5-HPinIn1NUU</vt:lpstr>
      <vt:lpstr>黑体</vt:lpstr>
      <vt:lpstr>Calibri</vt:lpstr>
      <vt:lpstr>Helvetica</vt:lpstr>
      <vt:lpstr>Theme34</vt:lpstr>
      <vt:lpstr>PowerPoint Presentation</vt:lpstr>
      <vt:lpstr>像亞伯拉罕獻上以撒 我生命摯愛都獻給祢 所有一切 都是祢的賞賜 祢配得 我獻上全所有</vt:lpstr>
      <vt:lpstr>我全然獻上 我全然降服   照祢旨意 不照我的 跟隨祢是我的喜樂</vt:lpstr>
      <vt:lpstr>我全然獻上 我全然降服 在每一天 每個選擇  我都說 我心尊主為大</vt:lpstr>
      <vt:lpstr>我全然獻上 我全然降服   照祢旨意 不照我的 跟隨祢是我的喜樂</vt:lpstr>
      <vt:lpstr>我全然獻上 我全然降服 在每一天 每個選擇  我都說 我心尊主為大</vt:lpstr>
      <vt:lpstr>十架就在前頭 世界就在後頭 我選擇耶穌 跟隨不回頭</vt:lpstr>
      <vt:lpstr>我全然獻上 我全然降服   照祢旨意 不照我的 跟隨祢是我的喜樂</vt:lpstr>
      <vt:lpstr>我全然獻上 我全然降服 在每一天 每個選擇  我都說 我心尊主為大</vt:lpstr>
      <vt:lpstr>十架就在前頭 世界就在後頭 我選擇耶穌 跟隨不回頭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Eric Pan</cp:lastModifiedBy>
  <cp:revision>3</cp:revision>
  <dcterms:modified xsi:type="dcterms:W3CDTF">2023-06-21T04:02:57Z</dcterms:modified>
</cp:coreProperties>
</file>