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261" r:id="rId4"/>
    <p:sldId id="5556" r:id="rId5"/>
    <p:sldId id="5557" r:id="rId7"/>
    <p:sldId id="5558" r:id="rId8"/>
    <p:sldId id="5559" r:id="rId9"/>
    <p:sldId id="5560" r:id="rId10"/>
    <p:sldId id="55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19B11-5B70-465A-8E8F-5DE4928A1F50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0DEE6-9424-4A52-B3C0-56CB7540F5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這是天父世界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39, This Is My Father’s World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7065" y="109410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這是天父世界，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我常側耳傾聽，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受造萬物歌唱不停，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宇宙辰星和應。</a:t>
            </a: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302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這是天父世界，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我心得享安寧，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花草樹木，藍天碧海，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全是天父造成。</a:t>
            </a:r>
            <a:br>
              <a:rPr lang="zh-TW" altLang="en-US" sz="4800" b="1" dirty="0">
                <a:latin typeface="+mn-ea"/>
                <a:ea typeface="+mn-ea"/>
              </a:rPr>
            </a:b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9765" y="124523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這是天父世界，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小鳥張翅飛鳴，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旭日晨光，百花爭放，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同頌天父恩情。</a:t>
            </a:r>
            <a:br>
              <a:rPr lang="zh-TW" altLang="en-US" sz="4800" b="1" dirty="0">
                <a:latin typeface="+mn-ea"/>
                <a:ea typeface="+mn-ea"/>
              </a:rPr>
            </a:b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830" y="152717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這是天父世界，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萬物顯祂光彩，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青草蔥蔥祂在其中，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父神無處不在。</a:t>
            </a:r>
            <a:br>
              <a:rPr lang="zh-TW" altLang="en-US" sz="4800" b="1" dirty="0">
                <a:latin typeface="+mn-ea"/>
                <a:ea typeface="+mn-ea"/>
              </a:rPr>
            </a:b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09410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這是天父世界，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讓我千萬別忘，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黑暗勢力雖然猖狂，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主仍是大君王。</a:t>
            </a:r>
            <a:endParaRPr lang="zh-TW" altLang="en-US" sz="60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09410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  <a:t>這是天父世界，</a:t>
            </a:r>
            <a:b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  <a:t>戰爭尚未完畢，</a:t>
            </a:r>
            <a:b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  <a:t>基督救贖世人蒙福，</a:t>
            </a:r>
            <a:b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latin typeface="DFPBiaoKaiW5-HPinIn1NUU" pitchFamily="66" charset="-120"/>
                <a:ea typeface="DFPBiaoKaiW5-HPinIn1NUU" pitchFamily="66" charset="-120"/>
              </a:rPr>
              <a:t>神國人間合一。</a:t>
            </a:r>
            <a:endParaRPr lang="zh-TW" altLang="en-US" sz="66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WPS Presentation</Application>
  <PresentationFormat>Widescreen</PresentationFormat>
  <Paragraphs>26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Helvetica Neue</vt:lpstr>
      <vt:lpstr>Calibri</vt:lpstr>
      <vt:lpstr>DFPBiaoKaiW5-HPinIn1NUU</vt:lpstr>
      <vt:lpstr>苹方-简</vt:lpstr>
      <vt:lpstr>黑体</vt:lpstr>
      <vt:lpstr>SimSun</vt:lpstr>
      <vt:lpstr>宋体-简</vt:lpstr>
      <vt:lpstr>Microsoft YaHei</vt:lpstr>
      <vt:lpstr>汉仪旗黑</vt:lpstr>
      <vt:lpstr>Arial Unicode MS</vt:lpstr>
      <vt:lpstr>Aptos</vt:lpstr>
      <vt:lpstr>PMingLiU</vt:lpstr>
      <vt:lpstr>宋体-繁</vt:lpstr>
      <vt:lpstr>黑体-简</vt:lpstr>
      <vt:lpstr>PMingLiU</vt:lpstr>
      <vt:lpstr>Theme75</vt:lpstr>
      <vt:lpstr>4_Office Theme</vt:lpstr>
      <vt:lpstr>PowerPoint 演示文稿</vt:lpstr>
      <vt:lpstr>這是天父世界， 我常側耳傾聽， 受造萬物歌唱不停， 宇宙辰星和應。   This is my Father's world,  and to my listening ears  all nature sings, and round me rings  the music of the spheres.    </vt:lpstr>
      <vt:lpstr>這是天父世界， 我心得享安寧， 花草樹木，藍天碧海， 全是天父造成。 This is my Father's world:   I rest me in the thought  of rocks and trees, of skies and seas;  his hand the wonders wrought.    </vt:lpstr>
      <vt:lpstr>這是天父世界， 小鳥張翅飛鳴， 旭日晨光，百花爭放， 同頌天父恩情。 This is my Father's world,  the birds their carols raise,  the morning light, the lily white,  declare their maker's praise.    </vt:lpstr>
      <vt:lpstr>這是天父世界， 萬物顯祂光彩， 青草蔥蔥祂在其中， 父神無處不在。  This is my Father's world:   he shines in all that's fair;  in the rustling grass I hear him pass;  he speaks to me everywhere.   </vt:lpstr>
      <vt:lpstr>這是天父世界， 讓我千萬別忘， 黑暗勢力雖然猖狂， 主仍是大君王。 This is my Father's world.   O let me ne'er forget  that though the wrong seems oft so strong,  God is the ruler yet.   This is my Father's world:    </vt:lpstr>
      <vt:lpstr>這是天父世界， 戰爭尚未完畢， 基督救贖世人蒙福， 神國人間合一。 This is my Father's world:   why should my heart be sad?   The Lord is King; let the heavens ring!   God reigns; let the earth be glad!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Zhang</dc:creator>
  <cp:lastModifiedBy>lingxinchen</cp:lastModifiedBy>
  <cp:revision>2</cp:revision>
  <dcterms:created xsi:type="dcterms:W3CDTF">2024-10-18T21:18:58Z</dcterms:created>
  <dcterms:modified xsi:type="dcterms:W3CDTF">2024-10-18T21:18:58Z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