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6003" r:id="rId4"/>
    <p:sldId id="6041" r:id="rId5"/>
    <p:sldId id="6042" r:id="rId7"/>
    <p:sldId id="6043" r:id="rId8"/>
    <p:sldId id="6044" r:id="rId9"/>
    <p:sldId id="6045" r:id="rId10"/>
    <p:sldId id="60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17B79-F396-4770-B4D7-CC63C6CACB0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27BE4-3B77-4108-9222-959143B73CB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你真偉大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6, How Great Thou Art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570" y="275590"/>
            <a:ext cx="10042525" cy="5943600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主啊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我神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 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我每逢舉目觀看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你手所造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一切奇妙大工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看見星宿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又聽到隆隆雷聲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你的大能遍滿了宇宙中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endParaRPr lang="en-US" altLang="zh-TW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"/>
            <a:ext cx="8534400" cy="67278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我靈歌唱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讚美救主我神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何等偉大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b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我靈歌唱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讚美救主我神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6000" b="1" dirty="0">
                <a:latin typeface="DFPBiaoKaiW5-HPinIn1NUU" pitchFamily="66" charset="-120"/>
                <a:ea typeface="DFPBiaoKaiW5-HPinIn1NUU" pitchFamily="66" charset="-120"/>
              </a:rPr>
              <a:t>何等偉大</a:t>
            </a:r>
            <a: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endParaRPr lang="en-US" altLang="zh-TW" sz="60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003937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6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當我想到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神竟願差祂兒子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降世捨命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我幾乎不領會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主在十架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甘願背我的重擔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流血捨身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為要赦免我罪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dirty="0"/>
            </a:b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12860"/>
            <a:ext cx="8534400" cy="67278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我靈歌唱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讚美救主我神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何等偉大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我靈歌唱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讚美救主我神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何等偉大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endParaRPr lang="en-US" altLang="zh-TW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0"/>
            <a:ext cx="8534400" cy="6019800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當主再來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歡呼聲響徹天空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何等喜樂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主接我回天家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我要跪下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謙恭的崇拜敬奉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並要頌揚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神啊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endParaRPr lang="en-US" altLang="zh-TW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09600"/>
            <a:ext cx="8534400" cy="52800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我靈歌唱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讚美救主我神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何等偉大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b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我靈歌唱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讚美救主我神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你真偉大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 </a:t>
            </a:r>
            <a:r>
              <a:rPr lang="zh-TW" altLang="en-US" sz="5400" b="1" dirty="0">
                <a:latin typeface="DFPBiaoKaiW5-HPinIn1NUU" pitchFamily="66" charset="-120"/>
                <a:ea typeface="DFPBiaoKaiW5-HPinIn1NUU" pitchFamily="66" charset="-120"/>
              </a:rPr>
              <a:t>何等偉大</a:t>
            </a:r>
            <a:r>
              <a:rPr lang="en-US" altLang="zh-TW" sz="5400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endParaRPr lang="en-US" altLang="zh-TW" sz="5400" b="1" dirty="0"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WPS Presentation</Application>
  <PresentationFormat>Widescreen</PresentationFormat>
  <Paragraphs>26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Helvetica Neue</vt:lpstr>
      <vt:lpstr>DFPBiaoKaiW5-HPinIn1NUU</vt:lpstr>
      <vt:lpstr>苹方-简</vt:lpstr>
      <vt:lpstr>黑体</vt:lpstr>
      <vt:lpstr>SimSun</vt:lpstr>
      <vt:lpstr>宋体-简</vt:lpstr>
      <vt:lpstr>Microsoft YaHei</vt:lpstr>
      <vt:lpstr>汉仪旗黑</vt:lpstr>
      <vt:lpstr>Arial Unicode MS</vt:lpstr>
      <vt:lpstr>黑体-简</vt:lpstr>
      <vt:lpstr>PMingLiU</vt:lpstr>
      <vt:lpstr>宋体-繁</vt:lpstr>
      <vt:lpstr>Calibri</vt:lpstr>
      <vt:lpstr>Theme75</vt:lpstr>
      <vt:lpstr>7_Office Theme</vt:lpstr>
      <vt:lpstr>PowerPoint 演示文稿</vt:lpstr>
      <vt:lpstr>主啊, 我神!  我每逢舉目觀看, 你手所造, 一切奇妙大工; 看見星宿, 又聽到隆隆雷聲, 你的大能遍滿了宇宙中. O Lord my God!  When I in awesome wonder  consider all the worlds Thy hands have made, I see the stars, I hear the rolling thunder, Thy pow'r throughout, the universe displayed;</vt:lpstr>
      <vt:lpstr>我靈歌唱, 讚美救主我神, 你真偉大! 何等偉大! 我靈歌唱, 讚美救主我神, 你真偉大! 何等偉大! Then sings my soul, My Savior God, to Thee; How great Thou art! How great Thou art! Then sings my soul, My Savior God, to Thee,  How great Thou art! How great Thou art!</vt:lpstr>
      <vt:lpstr>     當我想到, 神竟願差祂兒子, 降世捨命, 我幾乎不領會; 主在十架, 甘願背我的重擔, 流血捨身, 為要赦免我罪. And when I think, That God, His Son not sparing; Sent Him to die, I scarce can take it in; That on the Cross, My burden gladly bearing, He bled and died To take away my sin.       </vt:lpstr>
      <vt:lpstr>我靈歌唱, 讚美救主我神, 你真偉大! 何等偉大! 我靈歌唱, 讚美救主我神, 你真偉大! 何等偉大! Then sings my soul, My Savior God, to Thee; How great Thou art! How great Thou art! Then sings my soul, My Savior God, to Thee,  How great Thou art! How great Thou art!</vt:lpstr>
      <vt:lpstr>當主再來, 歡呼聲響徹天空, 何等喜樂, 主接我回天家; 我要跪下, 謙恭的崇拜敬奉, 並要頌揚, 神啊, 你真偉大. When Christ shall come, with shouts of acclamation,  and take me home,  what joy shall fill my heart! Then I shall bow In humble adoration And there proclaim,  "My God, how great Thou art!"</vt:lpstr>
      <vt:lpstr>我靈歌唱, 讚美救主我神, 你真偉大! 何等偉大! 我靈歌唱, 讚美救主我神, 你真偉大! 何等偉大! Then sings my soul, My Savior God, to Thee; How great Thou art! How great Thou art! Then sings my soul, My Savior God, to Thee,  How great Thou art! How great Thou art!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lingxinchen</cp:lastModifiedBy>
  <cp:revision>3</cp:revision>
  <dcterms:created xsi:type="dcterms:W3CDTF">2024-10-18T21:21:21Z</dcterms:created>
  <dcterms:modified xsi:type="dcterms:W3CDTF">2024-10-18T21:21:21Z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