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6506" r:id="rId3"/>
    <p:sldId id="6267" r:id="rId4"/>
    <p:sldId id="6268" r:id="rId5"/>
    <p:sldId id="6446" r:id="rId6"/>
    <p:sldId id="6269" r:id="rId7"/>
    <p:sldId id="644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149DF-7786-4DB6-9354-6E30F99822FC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67D45-D03C-42E5-8645-2551264AA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7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69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042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964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090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811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426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70791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4669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081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2938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56384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11325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8998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59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4349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28513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2922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9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恩典之路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The Path of Grace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763000" cy="58134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你是我的主，引我走正義路。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高山或低谷，都是你在保護。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萬人中唯獨，你愛我認識我，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永遠不變的應許，這一生都是祝福。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0A9DF6-A94C-4906-AE71-C7B0383FF6BD}"/>
              </a:ext>
            </a:extLst>
          </p:cNvPr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</a:t>
            </a:r>
            <a:r>
              <a:rPr lang="en-US" altLang="zh-CN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667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77708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763000" cy="58134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一步又一步，這是恩典之路，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你愛、你手，將我緊緊抓住。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一步又一步，這是盼望之路，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你愛、你手，牽引我走這人生路。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CFF6F3-086E-4C1A-9F74-B524EB9135C5}"/>
              </a:ext>
            </a:extLst>
          </p:cNvPr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</a:t>
            </a:r>
            <a:r>
              <a:rPr lang="en-US" altLang="zh-CN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667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9057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763000" cy="58134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你是我的主，引我走正義路。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高山或低谷，都是你在保護。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萬人中唯獨，你愛我認識我，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永遠不變的應許，這一生都是祝福。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508994-B766-4313-8CF3-7EB822CE2010}"/>
              </a:ext>
            </a:extLst>
          </p:cNvPr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</a:t>
            </a:r>
            <a:r>
              <a:rPr lang="en-US" altLang="zh-CN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667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2829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763000" cy="58134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一步又一步，這是恩典之路，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你愛、你手，將我緊緊抓住。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一步又一步，這是盼望之路，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你愛、你手，牽引我走這人生路。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8931CE-D949-447E-B0FF-96130C7FF261}"/>
              </a:ext>
            </a:extLst>
          </p:cNvPr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</a:t>
            </a:r>
            <a:r>
              <a:rPr lang="en-US" altLang="zh-CN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667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2222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81000"/>
            <a:ext cx="8763000" cy="58134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一步又一步，這是恩典之路，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你愛、你手，將我緊緊抓住。</a:t>
            </a:r>
            <a:b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一步又一步，這是盼望之路，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你愛、你手，牽引我走這人生路。</a:t>
            </a:r>
            <a:endParaRPr lang="en-US" sz="3733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8931CE-D949-447E-B0FF-96130C7FF261}"/>
              </a:ext>
            </a:extLst>
          </p:cNvPr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</a:t>
            </a:r>
            <a:r>
              <a:rPr lang="en-US" altLang="zh-CN" sz="26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sz="2667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1595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Theme17</vt:lpstr>
      <vt:lpstr>2_Office Theme</vt:lpstr>
      <vt:lpstr>PowerPoint Presentation</vt:lpstr>
      <vt:lpstr>你是我的主，引我走正義路。 高山或低谷，都是你在保護。 萬人中唯獨，你愛我認識我， 永遠不變的應許，這一生都是祝福。</vt:lpstr>
      <vt:lpstr>一步又一步，這是恩典之路， 你愛、你手，將我緊緊抓住。 一步又一步，這是盼望之路， 你愛、你手，牽引我走這人生路。</vt:lpstr>
      <vt:lpstr>你是我的主，引我走正義路。 高山或低谷，都是你在保護。 萬人中唯獨，你愛我認識我， 永遠不變的應許，這一生都是祝福。</vt:lpstr>
      <vt:lpstr>一步又一步，這是恩典之路， 你愛、你手，將我緊緊抓住。 一步又一步，這是盼望之路， 你愛、你手，牽引我走這人生路。</vt:lpstr>
      <vt:lpstr>一步又一步，這是恩典之路， 你愛、你手，將我緊緊抓住。 一步又一步，這是盼望之路， 你愛、你手，牽引我走這人生路。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2021-05-06T02:43:36Z</dcterms:created>
  <dcterms:modified xsi:type="dcterms:W3CDTF">2021-05-06T02:44:06Z</dcterms:modified>
</cp:coreProperties>
</file>