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6503" r:id="rId3"/>
    <p:sldId id="6374" r:id="rId4"/>
    <p:sldId id="6375" r:id="rId5"/>
    <p:sldId id="6376" r:id="rId6"/>
    <p:sldId id="63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1F12A-DF68-4A86-9DAE-D96152706C22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6FBE5-3822-4093-A2C7-3F432A1A7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4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923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257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863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722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066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91647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2022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81869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99523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80182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1476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34697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59897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9279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87642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0186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116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73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奇異恩典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299, Amazing Grace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193801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奇異恩典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何等甘甜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我罪已得赦免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前我失喪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今被尋回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瞎眼今得看見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 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</a:t>
            </a:r>
            <a:br>
              <a:rPr lang="en-US" sz="3200" dirty="0"/>
            </a:br>
            <a:r>
              <a:rPr lang="en-US" sz="3600" b="1" dirty="0"/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583EBD-48D6-469D-B22E-F1098BF151F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11140997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914401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如此恩典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使我敬畏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使我心得安慰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初信之時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即蒙恩惠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真是何等寶貴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!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 </a:t>
            </a:r>
            <a:br>
              <a:rPr lang="en-US" sz="5333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687B5-DF99-4B80-B318-23BFD9105B93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14169877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381002"/>
            <a:ext cx="8534400" cy="63468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許多危險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試煉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網羅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我已安然經過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;</a:t>
            </a:r>
            <a:b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靠主恩典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安全不怕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更引導我歸家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endParaRPr lang="en-US" altLang="zh-TW" sz="5333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4DB137-F372-4CC5-A05B-1411B7035FCB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9702161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90601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將來禧年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聖徒歡聚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恩光愛誼千年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b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喜樂頌讚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 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在父座前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深望那日快現</a:t>
            </a:r>
            <a:r>
              <a:rPr lang="en-US" altLang="zh-TW" sz="5333" b="1" dirty="0">
                <a:latin typeface="DFPBiaoKaiW5-HPinIn1NUU" pitchFamily="66" charset="-120"/>
                <a:ea typeface="DFPBiaoKaiW5-HPinIn1NUU" pitchFamily="66" charset="-120"/>
              </a:rPr>
              <a:t>.</a:t>
            </a:r>
            <a:r>
              <a:rPr lang="zh-TW" altLang="en-US" sz="5333" b="1" dirty="0">
                <a:latin typeface="DFPBiaoKaiW5-HPinIn1NUU" pitchFamily="66" charset="-120"/>
                <a:ea typeface="DFPBiaoKaiW5-HPinIn1NUU" pitchFamily="66" charset="-120"/>
              </a:rPr>
              <a:t> </a:t>
            </a:r>
            <a:br>
              <a:rPr lang="en-US" baseline="30000" dirty="0"/>
            </a:br>
            <a:r>
              <a:rPr lang="en-US" baseline="30000" dirty="0"/>
              <a:t> </a:t>
            </a:r>
            <a:br>
              <a:rPr lang="en-US" baseline="30000" dirty="0"/>
            </a:br>
            <a:br>
              <a:rPr lang="en-US" baseline="30000" dirty="0"/>
            </a:br>
            <a:br>
              <a:rPr lang="zh-TW" altLang="en-US" sz="3600" b="1" dirty="0">
                <a:latin typeface="+mn-ea"/>
                <a:ea typeface="+mn-ea"/>
              </a:rPr>
            </a:b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02A6CA-BC24-49BF-A2B0-D0FCD0134750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9956142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DFPBiaoKaiW5-HPinIn1NUU</vt:lpstr>
      <vt:lpstr>新細明體</vt:lpstr>
      <vt:lpstr>黑体</vt:lpstr>
      <vt:lpstr>Arial</vt:lpstr>
      <vt:lpstr>Calibri</vt:lpstr>
      <vt:lpstr>Theme69</vt:lpstr>
      <vt:lpstr>4_Office Theme</vt:lpstr>
      <vt:lpstr>PowerPoint Presentation</vt:lpstr>
      <vt:lpstr>      奇異恩典,何等甘甜, 我罪已得赦免; 前我失喪, 今被尋回, 瞎眼今得看見.          </vt:lpstr>
      <vt:lpstr>     如此恩典,使我敬畏. 使我心得安慰. 初信之時, 即蒙恩惠, 真是何等寶貴!      </vt:lpstr>
      <vt:lpstr>許多危險, 試煉, 網羅, 我已安然經過; 靠主恩典, 安全不怕, 更引導我歸家.</vt:lpstr>
      <vt:lpstr>     將來禧年, 聖徒歡聚, 恩光愛誼千年. 喜樂頌讚, 在父座前, 深望那日快現.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2021-09-22T20:23:09Z</dcterms:created>
  <dcterms:modified xsi:type="dcterms:W3CDTF">2021-09-22T20:24:07Z</dcterms:modified>
</cp:coreProperties>
</file>