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</p:sldMasterIdLst>
  <p:notesMasterIdLst>
    <p:notesMasterId r:id="rId7"/>
  </p:notesMasterIdLst>
  <p:sldIdLst>
    <p:sldId id="6527" r:id="rId5"/>
    <p:sldId id="6528" r:id="rId6"/>
    <p:sldId id="6529" r:id="rId8"/>
    <p:sldId id="6530" r:id="rId9"/>
    <p:sldId id="6531" r:id="rId10"/>
    <p:sldId id="6532" r:id="rId11"/>
    <p:sldId id="6533" r:id="rId12"/>
    <p:sldId id="653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A2443-28BE-4C18-B9E8-190FA728D816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DB4E9-A455-4D5F-B611-0684468527C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5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0.xml"/><Relationship Id="rId7" Type="http://schemas.openxmlformats.org/officeDocument/2006/relationships/slideLayout" Target="../slideLayouts/slideLayout9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3" Type="http://schemas.openxmlformats.org/officeDocument/2006/relationships/theme" Target="../theme/theme3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3070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2435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585" indent="-28511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657"/>
            <a:ext cx="8890000" cy="2091690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我要一心稱謝你
</a:t>
            </a:r>
            <a:r>
              <a:rPr lang="en-US" sz="4265" b="1">
                <a:solidFill>
                  <a:srgbClr val="663300">
                    <a:alpha val="100000"/>
                  </a:srgbClr>
                </a:solidFill>
                <a:latin typeface="Calibri"/>
              </a:rPr>
              <a:t>Lord, I Praise with All of My Heart</a:t>
            </a:r>
            <a:endParaRPr lang="en-US" sz="4265" b="1">
              <a:solidFill>
                <a:srgbClr val="6633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我要一心稱謝祢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在諸神面前歌頌祢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我要向祢的聖殿下拜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為祢慈愛和誠實稱讚祢名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我要一心稱謝祢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在諸神面前歌頌祢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我要向祢的聖殿下拜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為祢慈愛和誠實稱讚祢名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0956" y="357412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我要歌頌耶和華作為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因祢慈愛永遠長存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我雖行在困苦患難中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祢應許必將我救活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我要歌頌耶和華作為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因祢的名大有榮耀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我呼求時祢必應允我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鼓勵我使我心裡有能力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我要歌頌耶和華作為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因祢慈愛永遠長存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我雖行在困苦患難中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祢應許必將我救活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我要歌頌耶和華作為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因祢的名大有榮耀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我呼求時祢必應允我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鼓勵我使我心裡有能力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祢必成全關乎我的事</a:t>
            </a:r>
            <a:b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5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祢必不離棄祢手所創造的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WPS Presentation</Application>
  <PresentationFormat>Widescreen</PresentationFormat>
  <Paragraphs>30</Paragraphs>
  <Slides>8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8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Helvetica Neue</vt:lpstr>
      <vt:lpstr>Calibri</vt:lpstr>
      <vt:lpstr>DFPBiaoKaiW5-HPinIn1NUU</vt:lpstr>
      <vt:lpstr>苹方-简</vt:lpstr>
      <vt:lpstr>黑体</vt:lpstr>
      <vt:lpstr>SimSun</vt:lpstr>
      <vt:lpstr>宋体-简</vt:lpstr>
      <vt:lpstr>Microsoft YaHei</vt:lpstr>
      <vt:lpstr>汉仪旗黑</vt:lpstr>
      <vt:lpstr>Arial Unicode MS</vt:lpstr>
      <vt:lpstr>黑体-简</vt:lpstr>
      <vt:lpstr>Theme71</vt:lpstr>
      <vt:lpstr>1_Theme71</vt:lpstr>
      <vt:lpstr>6_Office Theme</vt:lpstr>
      <vt:lpstr>PowerPoint 演示文稿</vt:lpstr>
      <vt:lpstr>我要一心稱謝祢 在諸神面前歌頌祢 我要向祢的聖殿下拜 為祢慈愛和誠實稱讚祢名</vt:lpstr>
      <vt:lpstr>我要一心稱謝祢 在諸神面前歌頌祢 我要向祢的聖殿下拜 為祢慈愛和誠實稱讚祢名</vt:lpstr>
      <vt:lpstr>我要歌頌耶和華作為 因祢慈愛永遠長存 我雖行在困苦患難中 祢應許必將我救活</vt:lpstr>
      <vt:lpstr>我要歌頌耶和華作為 因祢的名大有榮耀 我呼求時祢必應允我 鼓勵我使我心裡有能力</vt:lpstr>
      <vt:lpstr>我要歌頌耶和華作為 因祢慈愛永遠長存 我雖行在困苦患難中 祢應許必將我救活</vt:lpstr>
      <vt:lpstr>我要歌頌耶和華作為 因祢的名大有榮耀 我呼求時祢必應允我 鼓勵我使我心裡有能力</vt:lpstr>
      <vt:lpstr>祢必成全關乎我的事 祢必不離棄祢手所創造的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lingxinchen</cp:lastModifiedBy>
  <cp:revision>3</cp:revision>
  <dcterms:created xsi:type="dcterms:W3CDTF">2024-08-10T18:46:43Z</dcterms:created>
  <dcterms:modified xsi:type="dcterms:W3CDTF">2024-08-10T18:46:43Z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