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57" r:id="rId3"/>
    <p:sldId id="6517" r:id="rId4"/>
    <p:sldId id="6518" r:id="rId5"/>
    <p:sldId id="6519" r:id="rId6"/>
    <p:sldId id="6520" r:id="rId7"/>
    <p:sldId id="6521" r:id="rId8"/>
    <p:sldId id="652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98" d="100"/>
          <a:sy n="98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FC9E5-8931-44CC-B71D-033B1208A042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FCBD3-FAC2-439E-8C2D-A143F1F3A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88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34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4884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886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4034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5438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572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303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2DEC-28B2-4523-A999-69163C29EF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BCE6-716B-454D-8290-BEA3F1134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91098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9D38A-E281-44DA-BFA7-FED21C3793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B888-C628-4734-AC8D-D62D93F5AB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44285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06DB-926F-45B5-BE48-6BBBC6CE88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39C1-5718-48C3-8BB6-96117FF4BA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0895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E5FA-2614-4947-871F-19F42DA3F7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9614-9261-457D-A2CB-1F74E76872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69447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D7A2-BDD2-4DE9-A1E4-697AB2A5CA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2A3B0-A752-4A57-A686-B5DD45BDAB8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0725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825F-E8D8-475A-9EE7-A73BB259DC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CA87-42A8-468B-9930-5A1431579D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25117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07BF-7727-4B83-957C-24FAC9B7B3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F9E74-5120-42F5-9DD1-E4767C389A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85957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BA8B8-A48F-4D1D-A062-6FA3CEF98E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96E7-D454-4CA3-B51A-DE1CF3583A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4133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A26E-5113-4D68-B117-37FA76F563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9EC8-E6BC-4477-9E4B-CE1A41D1EA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34567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ACA7-5CED-4852-B778-AF25E03ADD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FAA5-94FC-4723-81AC-0907F2D635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29732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D520A-BB43-485E-860B-08A13F9E4C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F9B5-0B87-46AB-9123-28DCB0AD15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66198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24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70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深不见底的爱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Endless Love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2900" y="400395"/>
            <a:ext cx="89662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圣经里面说 天父何等爱我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不管做对做错 爱我一样多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认识你之后 不再为自己活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愿圣灵帮助我 能经历你更多</a:t>
            </a:r>
            <a:endParaRPr lang="en-US" alt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B0F72-96B4-4335-BF1B-5E76F16B5181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801058862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2900" y="400395"/>
            <a:ext cx="89662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深不见底的爱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没有别处能找到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按你形象造我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深深认识我</a:t>
            </a:r>
            <a:endParaRPr lang="en-US" alt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B0F72-96B4-4335-BF1B-5E76F16B5181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834617453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2900" y="400395"/>
            <a:ext cx="89662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我每一根头发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天父你都细数过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恩典如繁星一样多</a:t>
            </a:r>
            <a:endParaRPr lang="en-US" alt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B0F72-96B4-4335-BF1B-5E76F16B5181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1547883062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2900" y="400395"/>
            <a:ext cx="89662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圣经里面说 天父何等爱我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不管做对做错 爱我一样多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认识你之后 不再为自己活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愿圣灵帮助我 能经历你更多</a:t>
            </a:r>
            <a:endParaRPr lang="en-US" alt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B0F72-96B4-4335-BF1B-5E76F16B5181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4190849583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2900" y="400395"/>
            <a:ext cx="89662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深不见底的爱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没有别处能找到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按你形象造我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深深认识我</a:t>
            </a:r>
            <a:endParaRPr lang="en-US" alt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B0F72-96B4-4335-BF1B-5E76F16B5181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723655518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2900" y="400395"/>
            <a:ext cx="89662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我每一根头发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天父你都细数过</a:t>
            </a:r>
            <a:b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53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恩典如繁星一样多</a:t>
            </a:r>
            <a:endParaRPr lang="en-US" alt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B0F72-96B4-4335-BF1B-5E76F16B5181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4275046417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黑体</vt:lpstr>
      <vt:lpstr>Arial</vt:lpstr>
      <vt:lpstr>Calibri</vt:lpstr>
      <vt:lpstr>Theme36</vt:lpstr>
      <vt:lpstr>1_Office Theme</vt:lpstr>
      <vt:lpstr>PowerPoint Presentation</vt:lpstr>
      <vt:lpstr>圣经里面说 天父何等爱我 不管做对做错 爱我一样多 认识你之后 不再为自己活 愿圣灵帮助我 能经历你更多</vt:lpstr>
      <vt:lpstr>深不见底的爱 没有别处能找到 按你形象造我 深深认识我</vt:lpstr>
      <vt:lpstr>我每一根头发 天父你都细数过 恩典如繁星一样多</vt:lpstr>
      <vt:lpstr>圣经里面说 天父何等爱我 不管做对做错 爱我一样多 认识你之后 不再为自己活 愿圣灵帮助我 能经历你更多</vt:lpstr>
      <vt:lpstr>深不见底的爱 没有别处能找到 按你形象造我 深深认识我</vt:lpstr>
      <vt:lpstr>我每一根头发 天父你都细数过 恩典如繁星一样多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2</cp:revision>
  <dcterms:created xsi:type="dcterms:W3CDTF">2022-07-25T22:55:08Z</dcterms:created>
  <dcterms:modified xsi:type="dcterms:W3CDTF">2022-07-25T22:55:26Z</dcterms:modified>
</cp:coreProperties>
</file>