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3" r:id="rId3"/>
    <p:sldId id="272" r:id="rId4"/>
    <p:sldId id="264" r:id="rId5"/>
    <p:sldId id="265" r:id="rId6"/>
    <p:sldId id="266" r:id="rId7"/>
    <p:sldId id="267" r:id="rId8"/>
    <p:sldId id="262" r:id="rId9"/>
    <p:sldId id="268" r:id="rId10"/>
    <p:sldId id="271" r:id="rId11"/>
    <p:sldId id="261" r:id="rId12"/>
    <p:sldId id="273" r:id="rId13"/>
    <p:sldId id="274" r:id="rId14"/>
    <p:sldId id="275" r:id="rId15"/>
    <p:sldId id="276" r:id="rId16"/>
    <p:sldId id="277" r:id="rId17"/>
    <p:sldId id="278" r:id="rId18"/>
    <p:sldId id="280" r:id="rId19"/>
    <p:sldId id="279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</p:sldIdLst>
  <p:sldSz cx="10696575" cy="150876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C56E5A-034A-E3D1-2034-BF711490A299}" v="101" dt="2024-09-18T14:05:36.658"/>
    <p1510:client id="{74476120-F0AA-C103-1DEA-EB71BF284AFD}" v="333" dt="2024-09-17T15:40:39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094" autoAdjust="0"/>
    <p:restoredTop sz="95680"/>
  </p:normalViewPr>
  <p:slideViewPr>
    <p:cSldViewPr snapToGrid="0">
      <p:cViewPr varScale="1">
        <p:scale>
          <a:sx n="48" d="100"/>
          <a:sy n="48" d="100"/>
        </p:scale>
        <p:origin x="247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37072" y="2469199"/>
            <a:ext cx="8022431" cy="5252720"/>
          </a:xfrm>
        </p:spPr>
        <p:txBody>
          <a:bodyPr anchor="b"/>
          <a:lstStyle>
            <a:lvl1pPr algn="ctr">
              <a:defRPr sz="4725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37072" y="7924483"/>
            <a:ext cx="8022431" cy="3642677"/>
          </a:xfrm>
        </p:spPr>
        <p:txBody>
          <a:bodyPr/>
          <a:lstStyle>
            <a:lvl1pPr marL="0" indent="0" algn="ctr">
              <a:buNone/>
              <a:defRPr sz="1890"/>
            </a:lvl1pPr>
            <a:lvl2pPr marL="360045" indent="0" algn="ctr">
              <a:buNone/>
              <a:defRPr sz="1575"/>
            </a:lvl2pPr>
            <a:lvl3pPr marL="720090" indent="0" algn="ctr">
              <a:buNone/>
              <a:defRPr sz="1418"/>
            </a:lvl3pPr>
            <a:lvl4pPr marL="1080135" indent="0" algn="ctr">
              <a:buNone/>
              <a:defRPr sz="1260"/>
            </a:lvl4pPr>
            <a:lvl5pPr marL="1440180" indent="0" algn="ctr">
              <a:buNone/>
              <a:defRPr sz="1260"/>
            </a:lvl5pPr>
            <a:lvl6pPr marL="1800225" indent="0" algn="ctr">
              <a:buNone/>
              <a:defRPr sz="1260"/>
            </a:lvl6pPr>
            <a:lvl7pPr marL="2160270" indent="0" algn="ctr">
              <a:buNone/>
              <a:defRPr sz="1260"/>
            </a:lvl7pPr>
            <a:lvl8pPr marL="2520315" indent="0" algn="ctr">
              <a:buNone/>
              <a:defRPr sz="1260"/>
            </a:lvl8pPr>
            <a:lvl9pPr marL="2880360" indent="0" algn="ctr">
              <a:buNone/>
              <a:defRPr sz="126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17.02.26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9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17.02.26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4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654737" y="803276"/>
            <a:ext cx="2306449" cy="12786043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35391" y="803276"/>
            <a:ext cx="6785639" cy="12786043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17.02.26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84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17.02.26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1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9819" y="3761426"/>
            <a:ext cx="9225796" cy="6276021"/>
          </a:xfrm>
        </p:spPr>
        <p:txBody>
          <a:bodyPr anchor="b"/>
          <a:lstStyle>
            <a:lvl1pPr>
              <a:defRPr sz="4725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9819" y="10096821"/>
            <a:ext cx="9225796" cy="3300411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>
                    <a:tint val="82000"/>
                  </a:schemeClr>
                </a:solidFill>
              </a:defRPr>
            </a:lvl1pPr>
            <a:lvl2pPr marL="360045" indent="0">
              <a:buNone/>
              <a:defRPr sz="1575">
                <a:solidFill>
                  <a:schemeClr val="tx1">
                    <a:tint val="82000"/>
                  </a:schemeClr>
                </a:solidFill>
              </a:defRPr>
            </a:lvl2pPr>
            <a:lvl3pPr marL="720090" indent="0">
              <a:buNone/>
              <a:defRPr sz="1418">
                <a:solidFill>
                  <a:schemeClr val="tx1">
                    <a:tint val="82000"/>
                  </a:schemeClr>
                </a:solidFill>
              </a:defRPr>
            </a:lvl3pPr>
            <a:lvl4pPr marL="1080135" indent="0">
              <a:buNone/>
              <a:defRPr sz="1260">
                <a:solidFill>
                  <a:schemeClr val="tx1">
                    <a:tint val="82000"/>
                  </a:schemeClr>
                </a:solidFill>
              </a:defRPr>
            </a:lvl4pPr>
            <a:lvl5pPr marL="1440180" indent="0">
              <a:buNone/>
              <a:defRPr sz="1260">
                <a:solidFill>
                  <a:schemeClr val="tx1">
                    <a:tint val="82000"/>
                  </a:schemeClr>
                </a:solidFill>
              </a:defRPr>
            </a:lvl5pPr>
            <a:lvl6pPr marL="1800225" indent="0">
              <a:buNone/>
              <a:defRPr sz="1260">
                <a:solidFill>
                  <a:schemeClr val="tx1">
                    <a:tint val="82000"/>
                  </a:schemeClr>
                </a:solidFill>
              </a:defRPr>
            </a:lvl6pPr>
            <a:lvl7pPr marL="2160270" indent="0">
              <a:buNone/>
              <a:defRPr sz="1260">
                <a:solidFill>
                  <a:schemeClr val="tx1">
                    <a:tint val="82000"/>
                  </a:schemeClr>
                </a:solidFill>
              </a:defRPr>
            </a:lvl7pPr>
            <a:lvl8pPr marL="2520315" indent="0">
              <a:buNone/>
              <a:defRPr sz="1260">
                <a:solidFill>
                  <a:schemeClr val="tx1">
                    <a:tint val="82000"/>
                  </a:schemeClr>
                </a:solidFill>
              </a:defRPr>
            </a:lvl8pPr>
            <a:lvl9pPr marL="2880360" indent="0">
              <a:buNone/>
              <a:defRPr sz="12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17.02.26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39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35390" y="4016375"/>
            <a:ext cx="4546044" cy="957294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15142" y="4016375"/>
            <a:ext cx="4546044" cy="957294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17.02.26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0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6783" y="803277"/>
            <a:ext cx="9225796" cy="2916238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36784" y="3698559"/>
            <a:ext cx="4525152" cy="1812606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60045" indent="0">
              <a:buNone/>
              <a:defRPr sz="1575" b="1"/>
            </a:lvl2pPr>
            <a:lvl3pPr marL="720090" indent="0">
              <a:buNone/>
              <a:defRPr sz="1418" b="1"/>
            </a:lvl3pPr>
            <a:lvl4pPr marL="1080135" indent="0">
              <a:buNone/>
              <a:defRPr sz="1260" b="1"/>
            </a:lvl4pPr>
            <a:lvl5pPr marL="1440180" indent="0">
              <a:buNone/>
              <a:defRPr sz="1260" b="1"/>
            </a:lvl5pPr>
            <a:lvl6pPr marL="1800225" indent="0">
              <a:buNone/>
              <a:defRPr sz="1260" b="1"/>
            </a:lvl6pPr>
            <a:lvl7pPr marL="2160270" indent="0">
              <a:buNone/>
              <a:defRPr sz="1260" b="1"/>
            </a:lvl7pPr>
            <a:lvl8pPr marL="2520315" indent="0">
              <a:buNone/>
              <a:defRPr sz="1260" b="1"/>
            </a:lvl8pPr>
            <a:lvl9pPr marL="2880360" indent="0">
              <a:buNone/>
              <a:defRPr sz="126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36784" y="5511165"/>
            <a:ext cx="4525152" cy="810609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415141" y="3698559"/>
            <a:ext cx="4547438" cy="1812606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60045" indent="0">
              <a:buNone/>
              <a:defRPr sz="1575" b="1"/>
            </a:lvl2pPr>
            <a:lvl3pPr marL="720090" indent="0">
              <a:buNone/>
              <a:defRPr sz="1418" b="1"/>
            </a:lvl3pPr>
            <a:lvl4pPr marL="1080135" indent="0">
              <a:buNone/>
              <a:defRPr sz="1260" b="1"/>
            </a:lvl4pPr>
            <a:lvl5pPr marL="1440180" indent="0">
              <a:buNone/>
              <a:defRPr sz="1260" b="1"/>
            </a:lvl5pPr>
            <a:lvl6pPr marL="1800225" indent="0">
              <a:buNone/>
              <a:defRPr sz="1260" b="1"/>
            </a:lvl6pPr>
            <a:lvl7pPr marL="2160270" indent="0">
              <a:buNone/>
              <a:defRPr sz="1260" b="1"/>
            </a:lvl7pPr>
            <a:lvl8pPr marL="2520315" indent="0">
              <a:buNone/>
              <a:defRPr sz="1260" b="1"/>
            </a:lvl8pPr>
            <a:lvl9pPr marL="2880360" indent="0">
              <a:buNone/>
              <a:defRPr sz="126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415141" y="5511165"/>
            <a:ext cx="4547438" cy="810609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17.02.26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8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17.02.26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17.02.26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0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6783" y="1005840"/>
            <a:ext cx="3449924" cy="3520440"/>
          </a:xfrm>
        </p:spPr>
        <p:txBody>
          <a:bodyPr anchor="b"/>
          <a:lstStyle>
            <a:lvl1pPr>
              <a:defRPr sz="252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47437" y="2172336"/>
            <a:ext cx="5415142" cy="10721975"/>
          </a:xfrm>
        </p:spPr>
        <p:txBody>
          <a:bodyPr/>
          <a:lstStyle>
            <a:lvl1pPr>
              <a:defRPr sz="2520"/>
            </a:lvl1pPr>
            <a:lvl2pPr>
              <a:defRPr sz="2205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36783" y="4526280"/>
            <a:ext cx="3449924" cy="8385493"/>
          </a:xfrm>
        </p:spPr>
        <p:txBody>
          <a:bodyPr/>
          <a:lstStyle>
            <a:lvl1pPr marL="0" indent="0">
              <a:buNone/>
              <a:defRPr sz="1260"/>
            </a:lvl1pPr>
            <a:lvl2pPr marL="360045" indent="0">
              <a:buNone/>
              <a:defRPr sz="1103"/>
            </a:lvl2pPr>
            <a:lvl3pPr marL="720090" indent="0">
              <a:buNone/>
              <a:defRPr sz="945"/>
            </a:lvl3pPr>
            <a:lvl4pPr marL="1080135" indent="0">
              <a:buNone/>
              <a:defRPr sz="788"/>
            </a:lvl4pPr>
            <a:lvl5pPr marL="1440180" indent="0">
              <a:buNone/>
              <a:defRPr sz="788"/>
            </a:lvl5pPr>
            <a:lvl6pPr marL="1800225" indent="0">
              <a:buNone/>
              <a:defRPr sz="788"/>
            </a:lvl6pPr>
            <a:lvl7pPr marL="2160270" indent="0">
              <a:buNone/>
              <a:defRPr sz="788"/>
            </a:lvl7pPr>
            <a:lvl8pPr marL="2520315" indent="0">
              <a:buNone/>
              <a:defRPr sz="788"/>
            </a:lvl8pPr>
            <a:lvl9pPr marL="2880360" indent="0">
              <a:buNone/>
              <a:defRPr sz="788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17.02.26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6783" y="1005840"/>
            <a:ext cx="3449924" cy="3520440"/>
          </a:xfrm>
        </p:spPr>
        <p:txBody>
          <a:bodyPr anchor="b"/>
          <a:lstStyle>
            <a:lvl1pPr>
              <a:defRPr sz="252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47437" y="2172336"/>
            <a:ext cx="5415142" cy="10721975"/>
          </a:xfrm>
        </p:spPr>
        <p:txBody>
          <a:bodyPr/>
          <a:lstStyle>
            <a:lvl1pPr marL="0" indent="0">
              <a:buNone/>
              <a:defRPr sz="2520"/>
            </a:lvl1pPr>
            <a:lvl2pPr marL="360045" indent="0">
              <a:buNone/>
              <a:defRPr sz="2205"/>
            </a:lvl2pPr>
            <a:lvl3pPr marL="720090" indent="0">
              <a:buNone/>
              <a:defRPr sz="1890"/>
            </a:lvl3pPr>
            <a:lvl4pPr marL="1080135" indent="0">
              <a:buNone/>
              <a:defRPr sz="1575"/>
            </a:lvl4pPr>
            <a:lvl5pPr marL="1440180" indent="0">
              <a:buNone/>
              <a:defRPr sz="1575"/>
            </a:lvl5pPr>
            <a:lvl6pPr marL="1800225" indent="0">
              <a:buNone/>
              <a:defRPr sz="1575"/>
            </a:lvl6pPr>
            <a:lvl7pPr marL="2160270" indent="0">
              <a:buNone/>
              <a:defRPr sz="1575"/>
            </a:lvl7pPr>
            <a:lvl8pPr marL="2520315" indent="0">
              <a:buNone/>
              <a:defRPr sz="1575"/>
            </a:lvl8pPr>
            <a:lvl9pPr marL="2880360" indent="0">
              <a:buNone/>
              <a:defRPr sz="1575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36783" y="4526280"/>
            <a:ext cx="3449924" cy="8385493"/>
          </a:xfrm>
        </p:spPr>
        <p:txBody>
          <a:bodyPr/>
          <a:lstStyle>
            <a:lvl1pPr marL="0" indent="0">
              <a:buNone/>
              <a:defRPr sz="1260"/>
            </a:lvl1pPr>
            <a:lvl2pPr marL="360045" indent="0">
              <a:buNone/>
              <a:defRPr sz="1103"/>
            </a:lvl2pPr>
            <a:lvl3pPr marL="720090" indent="0">
              <a:buNone/>
              <a:defRPr sz="945"/>
            </a:lvl3pPr>
            <a:lvl4pPr marL="1080135" indent="0">
              <a:buNone/>
              <a:defRPr sz="788"/>
            </a:lvl4pPr>
            <a:lvl5pPr marL="1440180" indent="0">
              <a:buNone/>
              <a:defRPr sz="788"/>
            </a:lvl5pPr>
            <a:lvl6pPr marL="1800225" indent="0">
              <a:buNone/>
              <a:defRPr sz="788"/>
            </a:lvl6pPr>
            <a:lvl7pPr marL="2160270" indent="0">
              <a:buNone/>
              <a:defRPr sz="788"/>
            </a:lvl7pPr>
            <a:lvl8pPr marL="2520315" indent="0">
              <a:buNone/>
              <a:defRPr sz="788"/>
            </a:lvl8pPr>
            <a:lvl9pPr marL="2880360" indent="0">
              <a:buNone/>
              <a:defRPr sz="788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17.02.26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735391" y="803277"/>
            <a:ext cx="9225796" cy="2916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35391" y="4016375"/>
            <a:ext cx="9225796" cy="9572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35390" y="13983971"/>
            <a:ext cx="2406729" cy="803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17.02.26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543242" y="13983971"/>
            <a:ext cx="3610094" cy="803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554457" y="13983971"/>
            <a:ext cx="2406729" cy="803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9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C36C2-E1B0-BB08-ED7B-590F0075B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ledge overlooking a city&#10;&#10;AI-generated content may be incorrect.">
            <a:extLst>
              <a:ext uri="{FF2B5EF4-FFF2-40B4-BE49-F238E27FC236}">
                <a16:creationId xmlns:a16="http://schemas.microsoft.com/office/drawing/2014/main" id="{DF06812B-8DC7-5746-6421-ACCC88496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r="33146"/>
          <a:stretch>
            <a:fillRect/>
          </a:stretch>
        </p:blipFill>
        <p:spPr>
          <a:xfrm>
            <a:off x="627017" y="2612572"/>
            <a:ext cx="9483634" cy="7419702"/>
          </a:xfrm>
          <a:prstGeom prst="rect">
            <a:avLst/>
          </a:prstGeom>
        </p:spPr>
      </p:pic>
      <p:pic>
        <p:nvPicPr>
          <p:cNvPr id="18" name="Picture 17" descr="A rectangular orange and black rectangle&#10;&#10;AI-generated content may be incorrect.">
            <a:extLst>
              <a:ext uri="{FF2B5EF4-FFF2-40B4-BE49-F238E27FC236}">
                <a16:creationId xmlns:a16="http://schemas.microsoft.com/office/drawing/2014/main" id="{5587F0AE-1145-5F39-6D20-8253A9BA7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22396"/>
            <a:ext cx="10679662" cy="15111532"/>
          </a:xfrm>
          <a:prstGeom prst="rect">
            <a:avLst/>
          </a:prstGeom>
        </p:spPr>
      </p:pic>
      <p:sp>
        <p:nvSpPr>
          <p:cNvPr id="21" name="Titolo 1">
            <a:extLst>
              <a:ext uri="{FF2B5EF4-FFF2-40B4-BE49-F238E27FC236}">
                <a16:creationId xmlns:a16="http://schemas.microsoft.com/office/drawing/2014/main" id="{AB3A3622-863F-C2B6-4770-1CC5DA59E52B}"/>
              </a:ext>
            </a:extLst>
          </p:cNvPr>
          <p:cNvSpPr>
            <a:spLocks noGrp="1"/>
          </p:cNvSpPr>
          <p:nvPr/>
        </p:nvSpPr>
        <p:spPr>
          <a:xfrm>
            <a:off x="780547" y="13967098"/>
            <a:ext cx="9311103" cy="377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Per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informazioni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prenotazioni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T. 3338395586 -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Faifriuli@fondoambiente.it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22" name="CasellaDiTesto 5">
            <a:extLst>
              <a:ext uri="{FF2B5EF4-FFF2-40B4-BE49-F238E27FC236}">
                <a16:creationId xmlns:a16="http://schemas.microsoft.com/office/drawing/2014/main" id="{78E1D9F7-94A2-5F35-416B-1E7CE3751276}"/>
              </a:ext>
            </a:extLst>
          </p:cNvPr>
          <p:cNvSpPr txBox="1"/>
          <p:nvPr/>
        </p:nvSpPr>
        <p:spPr>
          <a:xfrm>
            <a:off x="780548" y="10032274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5">
            <a:extLst>
              <a:ext uri="{FF2B5EF4-FFF2-40B4-BE49-F238E27FC236}">
                <a16:creationId xmlns:a16="http://schemas.microsoft.com/office/drawing/2014/main" id="{F31612ED-12EA-BF89-C002-D6C9E8813E32}"/>
              </a:ext>
            </a:extLst>
          </p:cNvPr>
          <p:cNvSpPr txBox="1"/>
          <p:nvPr/>
        </p:nvSpPr>
        <p:spPr>
          <a:xfrm>
            <a:off x="791808" y="11191591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5">
            <a:extLst>
              <a:ext uri="{FF2B5EF4-FFF2-40B4-BE49-F238E27FC236}">
                <a16:creationId xmlns:a16="http://schemas.microsoft.com/office/drawing/2014/main" id="{0794B675-317D-69F2-1A91-BF66D9F1C891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25" name="CasellaDiTesto 5">
            <a:extLst>
              <a:ext uri="{FF2B5EF4-FFF2-40B4-BE49-F238E27FC236}">
                <a16:creationId xmlns:a16="http://schemas.microsoft.com/office/drawing/2014/main" id="{94B1E77C-13DE-5BAF-A921-169B94C714BC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26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3E46D2D8-59E7-0DEA-861A-712A4C05F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890397"/>
            <a:ext cx="3538673" cy="156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20F2D-B65A-1B19-A65D-39C34DF9F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oup of people walking on a trail&#10;&#10;AI-generated content may be incorrect.">
            <a:extLst>
              <a:ext uri="{FF2B5EF4-FFF2-40B4-BE49-F238E27FC236}">
                <a16:creationId xmlns:a16="http://schemas.microsoft.com/office/drawing/2014/main" id="{B4862332-11AE-9E74-94F4-45D5C49AF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4" y="2235029"/>
            <a:ext cx="9370181" cy="9342376"/>
          </a:xfrm>
          <a:prstGeom prst="rect">
            <a:avLst/>
          </a:prstGeom>
        </p:spPr>
      </p:pic>
      <p:pic>
        <p:nvPicPr>
          <p:cNvPr id="4" name="Picture 3" descr="A blue and black photo frame&#10;&#10;AI-generated content may be incorrect.">
            <a:extLst>
              <a:ext uri="{FF2B5EF4-FFF2-40B4-BE49-F238E27FC236}">
                <a16:creationId xmlns:a16="http://schemas.microsoft.com/office/drawing/2014/main" id="{B882A215-B175-76FF-70C9-53259CB10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19A983DC-3271-0514-3A5E-387B24183384}"/>
              </a:ext>
            </a:extLst>
          </p:cNvPr>
          <p:cNvSpPr>
            <a:spLocks noGrp="1"/>
          </p:cNvSpPr>
          <p:nvPr/>
        </p:nvSpPr>
        <p:spPr>
          <a:xfrm>
            <a:off x="780547" y="13967098"/>
            <a:ext cx="9311103" cy="377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Per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informazioni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prenotazioni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T. 3338395586 -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Faifriuli@fondoambiente.it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A6852EB1-5A95-566F-CC6E-6E564C6A9EB6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D29AC689-94AA-2A64-339C-0275B9200367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2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6752C73-22B9-F68A-3C3B-123E76CFC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890397"/>
            <a:ext cx="3538673" cy="1564153"/>
          </a:xfrm>
          <a:prstGeom prst="rect">
            <a:avLst/>
          </a:prstGeom>
        </p:spPr>
      </p:pic>
      <p:sp>
        <p:nvSpPr>
          <p:cNvPr id="13" name="CasellaDiTesto 5">
            <a:extLst>
              <a:ext uri="{FF2B5EF4-FFF2-40B4-BE49-F238E27FC236}">
                <a16:creationId xmlns:a16="http://schemas.microsoft.com/office/drawing/2014/main" id="{6A5701B8-0E58-3A3C-7E40-E78BACCBAD12}"/>
              </a:ext>
            </a:extLst>
          </p:cNvPr>
          <p:cNvSpPr txBox="1"/>
          <p:nvPr/>
        </p:nvSpPr>
        <p:spPr>
          <a:xfrm>
            <a:off x="780548" y="10032274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5">
            <a:extLst>
              <a:ext uri="{FF2B5EF4-FFF2-40B4-BE49-F238E27FC236}">
                <a16:creationId xmlns:a16="http://schemas.microsoft.com/office/drawing/2014/main" id="{751EEC3F-C30F-0B3D-3138-DD52E6BD2C0A}"/>
              </a:ext>
            </a:extLst>
          </p:cNvPr>
          <p:cNvSpPr txBox="1"/>
          <p:nvPr/>
        </p:nvSpPr>
        <p:spPr>
          <a:xfrm>
            <a:off x="791808" y="11191591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14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4122D-D608-1325-6941-4DAF47DA3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sitting on a ledge overlooking a city&#10;&#10;AI-generated content may be incorrect.">
            <a:extLst>
              <a:ext uri="{FF2B5EF4-FFF2-40B4-BE49-F238E27FC236}">
                <a16:creationId xmlns:a16="http://schemas.microsoft.com/office/drawing/2014/main" id="{6EFAA898-AF05-BDD1-FD7A-00BEAB384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r="33146"/>
          <a:stretch>
            <a:fillRect/>
          </a:stretch>
        </p:blipFill>
        <p:spPr>
          <a:xfrm>
            <a:off x="627017" y="2612572"/>
            <a:ext cx="9483634" cy="7419702"/>
          </a:xfrm>
          <a:prstGeom prst="rect">
            <a:avLst/>
          </a:prstGeom>
        </p:spPr>
      </p:pic>
      <p:pic>
        <p:nvPicPr>
          <p:cNvPr id="4" name="Picture 3" descr="A rectangular orange and black rectangle&#10;&#10;AI-generated content may be incorrect.">
            <a:extLst>
              <a:ext uri="{FF2B5EF4-FFF2-40B4-BE49-F238E27FC236}">
                <a16:creationId xmlns:a16="http://schemas.microsoft.com/office/drawing/2014/main" id="{F2A7AE54-ED4D-0C2A-4BE9-D1C74FDCE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E704782D-E850-929F-9DDC-1162AF83838D}"/>
              </a:ext>
            </a:extLst>
          </p:cNvPr>
          <p:cNvSpPr>
            <a:spLocks noGrp="1"/>
          </p:cNvSpPr>
          <p:nvPr/>
        </p:nvSpPr>
        <p:spPr>
          <a:xfrm>
            <a:off x="4629658" y="14046758"/>
            <a:ext cx="5681286" cy="755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e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BFAE57A4-EBA4-634D-F98C-7F8310172D00}"/>
              </a:ext>
            </a:extLst>
          </p:cNvPr>
          <p:cNvSpPr txBox="1"/>
          <p:nvPr/>
        </p:nvSpPr>
        <p:spPr>
          <a:xfrm>
            <a:off x="780548" y="10088093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E78B5B2D-A793-96A3-2550-D779B478B023}"/>
              </a:ext>
            </a:extLst>
          </p:cNvPr>
          <p:cNvSpPr txBox="1"/>
          <p:nvPr/>
        </p:nvSpPr>
        <p:spPr>
          <a:xfrm>
            <a:off x="791808" y="11247410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E8CA774E-AFE4-2A0F-72E7-090088DD2995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21BC1620-D6C8-8CFD-29C9-23A90EBC63E2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4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7D04ACF-8C6A-DDFA-827A-53AD2CA1A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17" name="Immagine 7" descr="Immagine che contiene testo, schermata, Sito Web, software&#10;&#10;Descrizione generata automaticamente">
            <a:extLst>
              <a:ext uri="{FF2B5EF4-FFF2-40B4-BE49-F238E27FC236}">
                <a16:creationId xmlns:a16="http://schemas.microsoft.com/office/drawing/2014/main" id="{D27848FA-BF8B-5352-4563-32A94749CE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93"/>
          <a:stretch/>
        </p:blipFill>
        <p:spPr>
          <a:xfrm>
            <a:off x="176623" y="13923317"/>
            <a:ext cx="6244269" cy="10877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16941C-FD58-7F33-23E3-5493058C72A0}"/>
              </a:ext>
            </a:extLst>
          </p:cNvPr>
          <p:cNvSpPr txBox="1"/>
          <p:nvPr/>
        </p:nvSpPr>
        <p:spPr>
          <a:xfrm rot="21091840">
            <a:off x="1684467" y="13865354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80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A604D-A3B8-4C3D-09BD-D6BBBF25D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file in a room with a gold door&#10;&#10;AI-generated content may be incorrect.">
            <a:extLst>
              <a:ext uri="{FF2B5EF4-FFF2-40B4-BE49-F238E27FC236}">
                <a16:creationId xmlns:a16="http://schemas.microsoft.com/office/drawing/2014/main" id="{CAA2D7E6-536C-3C65-79F2-C9438F082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8"/>
          <a:stretch>
            <a:fillRect/>
          </a:stretch>
        </p:blipFill>
        <p:spPr>
          <a:xfrm>
            <a:off x="687301" y="2069928"/>
            <a:ext cx="9266596" cy="7925556"/>
          </a:xfrm>
          <a:prstGeom prst="rect">
            <a:avLst/>
          </a:prstGeom>
        </p:spPr>
      </p:pic>
      <p:pic>
        <p:nvPicPr>
          <p:cNvPr id="3" name="Picture 2" descr="A yellow and black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D450E044-1F25-AF41-4014-CEAE59F25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9D4C6281-92D9-9C48-D27D-EAC2604E1CE6}"/>
              </a:ext>
            </a:extLst>
          </p:cNvPr>
          <p:cNvSpPr>
            <a:spLocks noGrp="1"/>
          </p:cNvSpPr>
          <p:nvPr/>
        </p:nvSpPr>
        <p:spPr>
          <a:xfrm>
            <a:off x="4629658" y="14046758"/>
            <a:ext cx="5681286" cy="755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e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1EE54827-0725-755B-F80E-5F84DB344A4F}"/>
              </a:ext>
            </a:extLst>
          </p:cNvPr>
          <p:cNvSpPr txBox="1"/>
          <p:nvPr/>
        </p:nvSpPr>
        <p:spPr>
          <a:xfrm>
            <a:off x="780548" y="10218723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3D785490-4BE3-58BD-B0E7-9B49801D92C2}"/>
              </a:ext>
            </a:extLst>
          </p:cNvPr>
          <p:cNvSpPr txBox="1"/>
          <p:nvPr/>
        </p:nvSpPr>
        <p:spPr>
          <a:xfrm>
            <a:off x="791808" y="11378040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685D6AA5-FB66-9F7C-7188-BA9E563DA7D2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61DC8F10-6266-1827-F4FD-34E5B7F5B144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4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C545302-52B4-A46C-288A-FCE5C8C244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17" name="Immagine 7" descr="Immagine che contiene testo, schermata, Sito Web, software&#10;&#10;Descrizione generata automaticamente">
            <a:extLst>
              <a:ext uri="{FF2B5EF4-FFF2-40B4-BE49-F238E27FC236}">
                <a16:creationId xmlns:a16="http://schemas.microsoft.com/office/drawing/2014/main" id="{7C53B0B2-B11D-F0AC-4519-AD971E09B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93"/>
          <a:stretch/>
        </p:blipFill>
        <p:spPr>
          <a:xfrm>
            <a:off x="176623" y="13923317"/>
            <a:ext cx="6244269" cy="10877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4F7BB2-AA26-331C-B83A-0518E0AAB48B}"/>
              </a:ext>
            </a:extLst>
          </p:cNvPr>
          <p:cNvSpPr txBox="1"/>
          <p:nvPr/>
        </p:nvSpPr>
        <p:spPr>
          <a:xfrm rot="21091840">
            <a:off x="1684467" y="13865354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65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BB032-5C82-39F9-9197-F47C47576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stone building with a tower&#10;&#10;AI-generated content may be incorrect.">
            <a:extLst>
              <a:ext uri="{FF2B5EF4-FFF2-40B4-BE49-F238E27FC236}">
                <a16:creationId xmlns:a16="http://schemas.microsoft.com/office/drawing/2014/main" id="{34452F2A-C386-04BC-59CD-FD34B9BF3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5" y="2395407"/>
            <a:ext cx="9434255" cy="7880823"/>
          </a:xfrm>
          <a:prstGeom prst="rect">
            <a:avLst/>
          </a:prstGeom>
        </p:spPr>
      </p:pic>
      <p:pic>
        <p:nvPicPr>
          <p:cNvPr id="3" name="Picture 2" descr="A black and orange frame with a black border and a black background&#10;&#10;AI-generated content may be incorrect.">
            <a:extLst>
              <a:ext uri="{FF2B5EF4-FFF2-40B4-BE49-F238E27FC236}">
                <a16:creationId xmlns:a16="http://schemas.microsoft.com/office/drawing/2014/main" id="{828E0A3C-BCDC-C2F5-8259-50EC606F2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00ADB561-9AFF-1451-CF83-F94DDF3BEB5B}"/>
              </a:ext>
            </a:extLst>
          </p:cNvPr>
          <p:cNvSpPr>
            <a:spLocks noGrp="1"/>
          </p:cNvSpPr>
          <p:nvPr/>
        </p:nvSpPr>
        <p:spPr>
          <a:xfrm>
            <a:off x="4629658" y="14046758"/>
            <a:ext cx="5681286" cy="755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e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17C48E93-45F7-9EC0-D6C5-90462389D716}"/>
              </a:ext>
            </a:extLst>
          </p:cNvPr>
          <p:cNvSpPr txBox="1"/>
          <p:nvPr/>
        </p:nvSpPr>
        <p:spPr>
          <a:xfrm>
            <a:off x="780548" y="10088093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9457541F-942C-7D05-D588-AC8E2F29966C}"/>
              </a:ext>
            </a:extLst>
          </p:cNvPr>
          <p:cNvSpPr txBox="1"/>
          <p:nvPr/>
        </p:nvSpPr>
        <p:spPr>
          <a:xfrm>
            <a:off x="791808" y="11247410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E541B958-9787-273C-D6C3-72343E7FFD76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F9F09034-2AE1-7F1F-0CB2-E4ECF8ABF769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4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D10E166-4051-A750-6DF3-4960DEF5B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17" name="Immagine 7" descr="Immagine che contiene testo, schermata, Sito Web, software&#10;&#10;Descrizione generata automaticamente">
            <a:extLst>
              <a:ext uri="{FF2B5EF4-FFF2-40B4-BE49-F238E27FC236}">
                <a16:creationId xmlns:a16="http://schemas.microsoft.com/office/drawing/2014/main" id="{B9E91022-8FEE-3320-3E34-1602E70EB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93"/>
          <a:stretch/>
        </p:blipFill>
        <p:spPr>
          <a:xfrm>
            <a:off x="176623" y="13923317"/>
            <a:ext cx="6244269" cy="10877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8431F3-ADA8-1559-49EC-77D9306ADF40}"/>
              </a:ext>
            </a:extLst>
          </p:cNvPr>
          <p:cNvSpPr txBox="1"/>
          <p:nvPr/>
        </p:nvSpPr>
        <p:spPr>
          <a:xfrm rot="21091840">
            <a:off x="1684467" y="13865354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72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39E60-754C-1CB2-2F06-6BB898543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stone building with a tower&#10;&#10;AI-generated content may be incorrect.">
            <a:extLst>
              <a:ext uri="{FF2B5EF4-FFF2-40B4-BE49-F238E27FC236}">
                <a16:creationId xmlns:a16="http://schemas.microsoft.com/office/drawing/2014/main" id="{3B8F0172-449A-E96D-58D4-119E4B044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5" y="2395407"/>
            <a:ext cx="9434255" cy="7880823"/>
          </a:xfrm>
          <a:prstGeom prst="rect">
            <a:avLst/>
          </a:prstGeom>
        </p:spPr>
      </p:pic>
      <p:pic>
        <p:nvPicPr>
          <p:cNvPr id="4" name="Picture 3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FD696612-C6F2-A5C3-3BFE-E1FDF5909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791F09BA-2BB0-DDB7-7E9A-28F6DCEF5DB1}"/>
              </a:ext>
            </a:extLst>
          </p:cNvPr>
          <p:cNvSpPr>
            <a:spLocks noGrp="1"/>
          </p:cNvSpPr>
          <p:nvPr/>
        </p:nvSpPr>
        <p:spPr>
          <a:xfrm>
            <a:off x="4629658" y="14046758"/>
            <a:ext cx="5681286" cy="755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e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46B53B7A-FD04-13F6-6BF3-86CFD1E9BDB2}"/>
              </a:ext>
            </a:extLst>
          </p:cNvPr>
          <p:cNvSpPr txBox="1"/>
          <p:nvPr/>
        </p:nvSpPr>
        <p:spPr>
          <a:xfrm>
            <a:off x="780548" y="10088093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69AA9DC4-7F65-FBC9-16A1-D9B4540632E9}"/>
              </a:ext>
            </a:extLst>
          </p:cNvPr>
          <p:cNvSpPr txBox="1"/>
          <p:nvPr/>
        </p:nvSpPr>
        <p:spPr>
          <a:xfrm>
            <a:off x="791808" y="11247410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4CA6DF28-6203-E1C1-DB72-3F4557DB2D80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D91C1664-4C8F-FF61-5EEF-2E24E62D2D16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4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9C02C65F-12E4-F099-57F3-ED5AAC46E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17" name="Immagine 7" descr="Immagine che contiene testo, schermata, Sito Web, software&#10;&#10;Descrizione generata automaticamente">
            <a:extLst>
              <a:ext uri="{FF2B5EF4-FFF2-40B4-BE49-F238E27FC236}">
                <a16:creationId xmlns:a16="http://schemas.microsoft.com/office/drawing/2014/main" id="{63374D6C-6567-8590-89E5-DEFAD7932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93"/>
          <a:stretch/>
        </p:blipFill>
        <p:spPr>
          <a:xfrm>
            <a:off x="176623" y="13923317"/>
            <a:ext cx="6244269" cy="10877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DCFC3C-586D-FC28-959B-0CEE0F8F51EF}"/>
              </a:ext>
            </a:extLst>
          </p:cNvPr>
          <p:cNvSpPr txBox="1"/>
          <p:nvPr/>
        </p:nvSpPr>
        <p:spPr>
          <a:xfrm rot="21091840">
            <a:off x="1684467" y="13865354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36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13B0F-870C-0F9D-8850-4630AFCB7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rtyard with a fountain in the middle of a building&#10;&#10;AI-generated content may be incorrect.">
            <a:extLst>
              <a:ext uri="{FF2B5EF4-FFF2-40B4-BE49-F238E27FC236}">
                <a16:creationId xmlns:a16="http://schemas.microsoft.com/office/drawing/2014/main" id="{2D6A42D3-4081-FCFD-C2E1-2E025C1AD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1" y="1457789"/>
            <a:ext cx="9390069" cy="9362205"/>
          </a:xfrm>
          <a:prstGeom prst="rect">
            <a:avLst/>
          </a:prstGeom>
        </p:spPr>
      </p:pic>
      <p:pic>
        <p:nvPicPr>
          <p:cNvPr id="3" name="Picture 2" descr="A screen shot of a phone&#10;&#10;AI-generated content may be incorrect.">
            <a:extLst>
              <a:ext uri="{FF2B5EF4-FFF2-40B4-BE49-F238E27FC236}">
                <a16:creationId xmlns:a16="http://schemas.microsoft.com/office/drawing/2014/main" id="{7DFBB737-471C-F23A-C92D-12343AA03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446D6923-9822-4B5A-D56F-77C96F60378D}"/>
              </a:ext>
            </a:extLst>
          </p:cNvPr>
          <p:cNvSpPr>
            <a:spLocks noGrp="1"/>
          </p:cNvSpPr>
          <p:nvPr/>
        </p:nvSpPr>
        <p:spPr>
          <a:xfrm>
            <a:off x="4629658" y="14046758"/>
            <a:ext cx="5681286" cy="755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e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FE74E34F-3AB0-DA44-567A-DEFB89CAED3E}"/>
              </a:ext>
            </a:extLst>
          </p:cNvPr>
          <p:cNvSpPr txBox="1"/>
          <p:nvPr/>
        </p:nvSpPr>
        <p:spPr>
          <a:xfrm>
            <a:off x="780548" y="10088093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C5F4C917-E1BF-1CFC-2FB7-8BF1A0372573}"/>
              </a:ext>
            </a:extLst>
          </p:cNvPr>
          <p:cNvSpPr txBox="1"/>
          <p:nvPr/>
        </p:nvSpPr>
        <p:spPr>
          <a:xfrm>
            <a:off x="791808" y="11247410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7F48B2AF-CA79-029D-6B31-1BFEAAF23981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752B67D5-8541-6975-BD71-54A4FDD42393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4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FEB7B0C1-E943-FD48-25E1-6D500F0A2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17" name="Immagine 7" descr="Immagine che contiene testo, schermata, Sito Web, software&#10;&#10;Descrizione generata automaticamente">
            <a:extLst>
              <a:ext uri="{FF2B5EF4-FFF2-40B4-BE49-F238E27FC236}">
                <a16:creationId xmlns:a16="http://schemas.microsoft.com/office/drawing/2014/main" id="{81B1F5AD-4F54-D30E-3E0A-EF0D0332E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93"/>
          <a:stretch/>
        </p:blipFill>
        <p:spPr>
          <a:xfrm>
            <a:off x="176623" y="13923317"/>
            <a:ext cx="6244269" cy="10877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2766E8-0B57-9E00-2787-118E2496CB28}"/>
              </a:ext>
            </a:extLst>
          </p:cNvPr>
          <p:cNvSpPr txBox="1"/>
          <p:nvPr/>
        </p:nvSpPr>
        <p:spPr>
          <a:xfrm rot="21091840">
            <a:off x="1684467" y="13865354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544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4B81D-EBB4-602F-4F67-5A30ABD25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ooking at a painting on a wall&#10;&#10;AI-generated content may be incorrect.">
            <a:extLst>
              <a:ext uri="{FF2B5EF4-FFF2-40B4-BE49-F238E27FC236}">
                <a16:creationId xmlns:a16="http://schemas.microsoft.com/office/drawing/2014/main" id="{D235154D-0B0E-F8EB-184B-0A16AC195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88" y="2496284"/>
            <a:ext cx="9296479" cy="9268893"/>
          </a:xfrm>
          <a:prstGeom prst="rect">
            <a:avLst/>
          </a:prstGeom>
        </p:spPr>
      </p:pic>
      <p:pic>
        <p:nvPicPr>
          <p:cNvPr id="4" name="Picture 3" descr="A blue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DBD7E786-53CF-09BE-B037-A83F24041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76E62B09-90A7-1079-6B0C-CA560D122BAE}"/>
              </a:ext>
            </a:extLst>
          </p:cNvPr>
          <p:cNvSpPr>
            <a:spLocks noGrp="1"/>
          </p:cNvSpPr>
          <p:nvPr/>
        </p:nvSpPr>
        <p:spPr>
          <a:xfrm>
            <a:off x="4629658" y="14046758"/>
            <a:ext cx="5681286" cy="755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e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33595232-9336-1759-2513-BB444082CE97}"/>
              </a:ext>
            </a:extLst>
          </p:cNvPr>
          <p:cNvSpPr txBox="1"/>
          <p:nvPr/>
        </p:nvSpPr>
        <p:spPr>
          <a:xfrm>
            <a:off x="780548" y="10088093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A92EAC4A-1B77-285B-CEDE-D40A27557A20}"/>
              </a:ext>
            </a:extLst>
          </p:cNvPr>
          <p:cNvSpPr txBox="1"/>
          <p:nvPr/>
        </p:nvSpPr>
        <p:spPr>
          <a:xfrm>
            <a:off x="791808" y="11247410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68BFCC39-BE61-E071-DC8C-326D928910A2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7770EF3E-6998-ACCA-9988-2D9173FDA78D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4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D66AA50-B7E3-8A80-0DD5-0AB1F0B50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17" name="Immagine 7" descr="Immagine che contiene testo, schermata, Sito Web, software&#10;&#10;Descrizione generata automaticamente">
            <a:extLst>
              <a:ext uri="{FF2B5EF4-FFF2-40B4-BE49-F238E27FC236}">
                <a16:creationId xmlns:a16="http://schemas.microsoft.com/office/drawing/2014/main" id="{C3154280-45E2-C785-85A9-3B2ED640C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93"/>
          <a:stretch/>
        </p:blipFill>
        <p:spPr>
          <a:xfrm>
            <a:off x="176623" y="13923317"/>
            <a:ext cx="6244269" cy="10877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E00977-6FBA-FC63-B183-4FCF90F1730E}"/>
              </a:ext>
            </a:extLst>
          </p:cNvPr>
          <p:cNvSpPr txBox="1"/>
          <p:nvPr/>
        </p:nvSpPr>
        <p:spPr>
          <a:xfrm rot="21091840">
            <a:off x="1684467" y="13865354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815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57A5C-9DB9-139E-EA2E-290F9AA8B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ndscape with green hills and blue sky&#10;&#10;AI-generated content may be incorrect.">
            <a:extLst>
              <a:ext uri="{FF2B5EF4-FFF2-40B4-BE49-F238E27FC236}">
                <a16:creationId xmlns:a16="http://schemas.microsoft.com/office/drawing/2014/main" id="{CDF5EF05-718B-7723-C923-5E5EA041F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9" y="1229189"/>
            <a:ext cx="9194557" cy="9167273"/>
          </a:xfrm>
          <a:prstGeom prst="rect">
            <a:avLst/>
          </a:prstGeom>
        </p:spPr>
      </p:pic>
      <p:pic>
        <p:nvPicPr>
          <p:cNvPr id="3" name="Picture 2" descr="A green and black rectangle&#10;&#10;AI-generated content may be incorrect.">
            <a:extLst>
              <a:ext uri="{FF2B5EF4-FFF2-40B4-BE49-F238E27FC236}">
                <a16:creationId xmlns:a16="http://schemas.microsoft.com/office/drawing/2014/main" id="{D95366C9-B0AB-BF65-1866-36F63DAC9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8357B29E-15A5-3E18-D301-D7E548E6BBB4}"/>
              </a:ext>
            </a:extLst>
          </p:cNvPr>
          <p:cNvSpPr>
            <a:spLocks noGrp="1"/>
          </p:cNvSpPr>
          <p:nvPr/>
        </p:nvSpPr>
        <p:spPr>
          <a:xfrm>
            <a:off x="4629658" y="14046758"/>
            <a:ext cx="5681286" cy="755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e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06F0B831-C50D-D687-5E89-C5A71F6205E1}"/>
              </a:ext>
            </a:extLst>
          </p:cNvPr>
          <p:cNvSpPr txBox="1"/>
          <p:nvPr/>
        </p:nvSpPr>
        <p:spPr>
          <a:xfrm>
            <a:off x="780548" y="10088093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2C8046CF-D158-0461-6794-CF753350D85C}"/>
              </a:ext>
            </a:extLst>
          </p:cNvPr>
          <p:cNvSpPr txBox="1"/>
          <p:nvPr/>
        </p:nvSpPr>
        <p:spPr>
          <a:xfrm>
            <a:off x="791808" y="11247410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A42F0B49-A75C-A06F-A9AE-A19E6CBE2FB0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4D083751-34D5-B00B-F6AC-8014198B9489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4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A676A872-AA1D-D5F9-9816-AB8876CFC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17" name="Immagine 7" descr="Immagine che contiene testo, schermata, Sito Web, software&#10;&#10;Descrizione generata automaticamente">
            <a:extLst>
              <a:ext uri="{FF2B5EF4-FFF2-40B4-BE49-F238E27FC236}">
                <a16:creationId xmlns:a16="http://schemas.microsoft.com/office/drawing/2014/main" id="{ACAC9DE4-07CC-658F-59CE-1C93ACF6C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93"/>
          <a:stretch/>
        </p:blipFill>
        <p:spPr>
          <a:xfrm>
            <a:off x="176623" y="13923317"/>
            <a:ext cx="6244269" cy="10877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29B87D-500B-5B8C-4710-2C09D8561CA9}"/>
              </a:ext>
            </a:extLst>
          </p:cNvPr>
          <p:cNvSpPr txBox="1"/>
          <p:nvPr/>
        </p:nvSpPr>
        <p:spPr>
          <a:xfrm rot="21091840">
            <a:off x="1684467" y="13865354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81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01251-0CF3-8A4A-B346-D13EB5110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bridge with a light bulb above her head&#10;&#10;AI-generated content may be incorrect.">
            <a:extLst>
              <a:ext uri="{FF2B5EF4-FFF2-40B4-BE49-F238E27FC236}">
                <a16:creationId xmlns:a16="http://schemas.microsoft.com/office/drawing/2014/main" id="{5C0FBBA7-C5E9-6682-BB1E-EDB12CB6C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1" y="839518"/>
            <a:ext cx="9544389" cy="9516067"/>
          </a:xfrm>
          <a:prstGeom prst="rect">
            <a:avLst/>
          </a:prstGeom>
        </p:spPr>
      </p:pic>
      <p:pic>
        <p:nvPicPr>
          <p:cNvPr id="3" name="Picture 2" descr="A yellow rectangular sign with a black background&#10;&#10;AI-generated content may be incorrect.">
            <a:extLst>
              <a:ext uri="{FF2B5EF4-FFF2-40B4-BE49-F238E27FC236}">
                <a16:creationId xmlns:a16="http://schemas.microsoft.com/office/drawing/2014/main" id="{71E33664-FDF1-F0F9-EB8E-B71BA00CB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FCB43FB1-4CF2-C9F2-3B9B-DBE5638778A1}"/>
              </a:ext>
            </a:extLst>
          </p:cNvPr>
          <p:cNvSpPr>
            <a:spLocks noGrp="1"/>
          </p:cNvSpPr>
          <p:nvPr/>
        </p:nvSpPr>
        <p:spPr>
          <a:xfrm>
            <a:off x="4629658" y="14046758"/>
            <a:ext cx="5681286" cy="755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e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3A0FE1D7-D203-E13F-47BC-2A35D0B70DB3}"/>
              </a:ext>
            </a:extLst>
          </p:cNvPr>
          <p:cNvSpPr txBox="1"/>
          <p:nvPr/>
        </p:nvSpPr>
        <p:spPr>
          <a:xfrm>
            <a:off x="780548" y="10088093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FD12685F-AF89-F448-8E04-9BD1C6344958}"/>
              </a:ext>
            </a:extLst>
          </p:cNvPr>
          <p:cNvSpPr txBox="1"/>
          <p:nvPr/>
        </p:nvSpPr>
        <p:spPr>
          <a:xfrm>
            <a:off x="791808" y="11247410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019B2743-9CA3-816F-6AD7-E4D9D57BFBC2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5599EA23-A113-2654-E2B0-4712653279D8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7" name="Immagine 7" descr="Immagine che contiene testo, schermata, Sito Web, software&#10;&#10;Descrizione generata automaticamente">
            <a:extLst>
              <a:ext uri="{FF2B5EF4-FFF2-40B4-BE49-F238E27FC236}">
                <a16:creationId xmlns:a16="http://schemas.microsoft.com/office/drawing/2014/main" id="{052423CD-97FD-B475-48D0-864025843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93"/>
          <a:stretch/>
        </p:blipFill>
        <p:spPr>
          <a:xfrm>
            <a:off x="176623" y="13923317"/>
            <a:ext cx="6244269" cy="1087789"/>
          </a:xfrm>
          <a:prstGeom prst="rect">
            <a:avLst/>
          </a:prstGeom>
        </p:spPr>
      </p:pic>
      <p:pic>
        <p:nvPicPr>
          <p:cNvPr id="7" name="Picture 6" descr="A black background with orange and green text&#10;&#10;AI-generated content may be incorrect.">
            <a:extLst>
              <a:ext uri="{FF2B5EF4-FFF2-40B4-BE49-F238E27FC236}">
                <a16:creationId xmlns:a16="http://schemas.microsoft.com/office/drawing/2014/main" id="{1C69C4EF-8ACC-EAB0-8B9E-B6E764EEA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4" t="36990" r="20650" b="30559"/>
          <a:stretch>
            <a:fillRect/>
          </a:stretch>
        </p:blipFill>
        <p:spPr>
          <a:xfrm>
            <a:off x="6298975" y="916523"/>
            <a:ext cx="3479507" cy="15641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B67BD5-885C-68C7-43D8-17CDF75B302A}"/>
              </a:ext>
            </a:extLst>
          </p:cNvPr>
          <p:cNvSpPr txBox="1"/>
          <p:nvPr/>
        </p:nvSpPr>
        <p:spPr>
          <a:xfrm rot="21091840">
            <a:off x="1684467" y="13865354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794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97A74-A6E8-6114-C8D2-B284D82D1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on a beach&#10;&#10;AI-generated content may be incorrect.">
            <a:extLst>
              <a:ext uri="{FF2B5EF4-FFF2-40B4-BE49-F238E27FC236}">
                <a16:creationId xmlns:a16="http://schemas.microsoft.com/office/drawing/2014/main" id="{53599E06-2368-7F0E-D4A5-4DA80F186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9" y="803792"/>
            <a:ext cx="9370181" cy="9342376"/>
          </a:xfrm>
          <a:prstGeom prst="rect">
            <a:avLst/>
          </a:prstGeom>
        </p:spPr>
      </p:pic>
      <p:pic>
        <p:nvPicPr>
          <p:cNvPr id="4" name="Picture 3" descr="A pink and black photo frame&#10;&#10;AI-generated content may be incorrect.">
            <a:extLst>
              <a:ext uri="{FF2B5EF4-FFF2-40B4-BE49-F238E27FC236}">
                <a16:creationId xmlns:a16="http://schemas.microsoft.com/office/drawing/2014/main" id="{E1D7BFC1-9070-8939-0727-1E1962B3E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C88861D-C60E-0F47-7FA0-FB4EF7B5855A}"/>
              </a:ext>
            </a:extLst>
          </p:cNvPr>
          <p:cNvSpPr>
            <a:spLocks noGrp="1"/>
          </p:cNvSpPr>
          <p:nvPr/>
        </p:nvSpPr>
        <p:spPr>
          <a:xfrm>
            <a:off x="4629658" y="14046758"/>
            <a:ext cx="5681286" cy="755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e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B1C35B97-2235-1FAB-849C-AFCCC7BB77B8}"/>
              </a:ext>
            </a:extLst>
          </p:cNvPr>
          <p:cNvSpPr txBox="1"/>
          <p:nvPr/>
        </p:nvSpPr>
        <p:spPr>
          <a:xfrm>
            <a:off x="780548" y="10088093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79A46B04-E337-4E8B-5FBF-2BAFC87892E4}"/>
              </a:ext>
            </a:extLst>
          </p:cNvPr>
          <p:cNvSpPr txBox="1"/>
          <p:nvPr/>
        </p:nvSpPr>
        <p:spPr>
          <a:xfrm>
            <a:off x="791808" y="11247410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080B3BC7-1A32-E52E-7107-40EE0F2AC9D7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FD7CA4BA-BD28-7950-207A-080EA02B07C5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4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770A229-4988-3E49-9158-A4C507DC41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17" name="Immagine 7" descr="Immagine che contiene testo, schermata, Sito Web, software&#10;&#10;Descrizione generata automaticamente">
            <a:extLst>
              <a:ext uri="{FF2B5EF4-FFF2-40B4-BE49-F238E27FC236}">
                <a16:creationId xmlns:a16="http://schemas.microsoft.com/office/drawing/2014/main" id="{6EFF051A-0F46-36D3-3583-4C8C2BFE8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93"/>
          <a:stretch/>
        </p:blipFill>
        <p:spPr>
          <a:xfrm>
            <a:off x="176623" y="13923317"/>
            <a:ext cx="6244269" cy="10877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335570-BDF2-49F3-B9CC-0C968982FB6C}"/>
              </a:ext>
            </a:extLst>
          </p:cNvPr>
          <p:cNvSpPr txBox="1"/>
          <p:nvPr/>
        </p:nvSpPr>
        <p:spPr>
          <a:xfrm rot="21091840">
            <a:off x="1684467" y="13865354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66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72A92-8115-C586-EB74-3A8768E68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file in a room with a gold door&#10;&#10;AI-generated content may be incorrect.">
            <a:extLst>
              <a:ext uri="{FF2B5EF4-FFF2-40B4-BE49-F238E27FC236}">
                <a16:creationId xmlns:a16="http://schemas.microsoft.com/office/drawing/2014/main" id="{8E49D43A-10FF-8A1F-5E82-26DFEB061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8"/>
          <a:stretch>
            <a:fillRect/>
          </a:stretch>
        </p:blipFill>
        <p:spPr>
          <a:xfrm>
            <a:off x="687301" y="2069928"/>
            <a:ext cx="9266596" cy="7925556"/>
          </a:xfrm>
          <a:prstGeom prst="rect">
            <a:avLst/>
          </a:prstGeom>
        </p:spPr>
      </p:pic>
      <p:pic>
        <p:nvPicPr>
          <p:cNvPr id="3" name="Picture 2" descr="A yellow and black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771DC0BA-7EE0-E3A1-9DBA-8B2C6A0B4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94D0D499-E8F9-74E5-E1A1-53C8DC2918C7}"/>
              </a:ext>
            </a:extLst>
          </p:cNvPr>
          <p:cNvSpPr>
            <a:spLocks noGrp="1"/>
          </p:cNvSpPr>
          <p:nvPr/>
        </p:nvSpPr>
        <p:spPr>
          <a:xfrm>
            <a:off x="780547" y="13967098"/>
            <a:ext cx="9311103" cy="377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Per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informazioni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prenotazioni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T. 3338395586 -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Faifriuli@fondoambiente.it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49016F37-483D-5D0D-677D-09537F539979}"/>
              </a:ext>
            </a:extLst>
          </p:cNvPr>
          <p:cNvSpPr txBox="1"/>
          <p:nvPr/>
        </p:nvSpPr>
        <p:spPr>
          <a:xfrm>
            <a:off x="780548" y="10289059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5">
            <a:extLst>
              <a:ext uri="{FF2B5EF4-FFF2-40B4-BE49-F238E27FC236}">
                <a16:creationId xmlns:a16="http://schemas.microsoft.com/office/drawing/2014/main" id="{7B3817B8-091B-8844-2BDC-AC60398C8905}"/>
              </a:ext>
            </a:extLst>
          </p:cNvPr>
          <p:cNvSpPr txBox="1"/>
          <p:nvPr/>
        </p:nvSpPr>
        <p:spPr>
          <a:xfrm>
            <a:off x="791808" y="11448376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sellaDiTesto 5">
            <a:extLst>
              <a:ext uri="{FF2B5EF4-FFF2-40B4-BE49-F238E27FC236}">
                <a16:creationId xmlns:a16="http://schemas.microsoft.com/office/drawing/2014/main" id="{8C9A32DB-CE63-B1ED-D9F8-D0034C60D520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8" name="CasellaDiTesto 5">
            <a:extLst>
              <a:ext uri="{FF2B5EF4-FFF2-40B4-BE49-F238E27FC236}">
                <a16:creationId xmlns:a16="http://schemas.microsoft.com/office/drawing/2014/main" id="{9EBAAA68-688F-C9D3-3627-702A5832EBA1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20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9BF5BEE-C15C-70F7-3FC1-F837F3182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890397"/>
            <a:ext cx="3538673" cy="156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07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267BD-7836-1A3F-765C-5A5D80AE3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on a trail&#10;&#10;AI-generated content may be incorrect.">
            <a:extLst>
              <a:ext uri="{FF2B5EF4-FFF2-40B4-BE49-F238E27FC236}">
                <a16:creationId xmlns:a16="http://schemas.microsoft.com/office/drawing/2014/main" id="{4B2C5D68-4CB8-0933-8B88-5D7853FC5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4" y="2235029"/>
            <a:ext cx="9370181" cy="9342376"/>
          </a:xfrm>
          <a:prstGeom prst="rect">
            <a:avLst/>
          </a:prstGeom>
        </p:spPr>
      </p:pic>
      <p:pic>
        <p:nvPicPr>
          <p:cNvPr id="3" name="Picture 2" descr="A blue and black photo frame&#10;&#10;AI-generated content may be incorrect.">
            <a:extLst>
              <a:ext uri="{FF2B5EF4-FFF2-40B4-BE49-F238E27FC236}">
                <a16:creationId xmlns:a16="http://schemas.microsoft.com/office/drawing/2014/main" id="{77163F4C-75EF-746C-E0C0-F7465B5F8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327A2A92-D5BE-86E8-8CA4-47DFA0C056D8}"/>
              </a:ext>
            </a:extLst>
          </p:cNvPr>
          <p:cNvSpPr>
            <a:spLocks noGrp="1"/>
          </p:cNvSpPr>
          <p:nvPr/>
        </p:nvSpPr>
        <p:spPr>
          <a:xfrm>
            <a:off x="4629658" y="14046758"/>
            <a:ext cx="5681286" cy="7556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e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C7A4ABB1-BAB7-8D24-6FC0-1586B8286371}"/>
              </a:ext>
            </a:extLst>
          </p:cNvPr>
          <p:cNvSpPr txBox="1"/>
          <p:nvPr/>
        </p:nvSpPr>
        <p:spPr>
          <a:xfrm>
            <a:off x="780548" y="10088093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56FA3930-4654-2504-1A98-42597FD71E4B}"/>
              </a:ext>
            </a:extLst>
          </p:cNvPr>
          <p:cNvSpPr txBox="1"/>
          <p:nvPr/>
        </p:nvSpPr>
        <p:spPr>
          <a:xfrm>
            <a:off x="791808" y="11247410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DB57C1F5-7420-9721-FF73-729BDF690988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516E289E-65BD-7837-BBB2-A7606C5FA68E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4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4F9A87A4-8828-B7BD-92B6-3C704E35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17" name="Immagine 7" descr="Immagine che contiene testo, schermata, Sito Web, software&#10;&#10;Descrizione generata automaticamente">
            <a:extLst>
              <a:ext uri="{FF2B5EF4-FFF2-40B4-BE49-F238E27FC236}">
                <a16:creationId xmlns:a16="http://schemas.microsoft.com/office/drawing/2014/main" id="{8784ACF8-3A23-A4B6-84B2-DA6CEE67E3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93"/>
          <a:stretch/>
        </p:blipFill>
        <p:spPr>
          <a:xfrm>
            <a:off x="176623" y="13923317"/>
            <a:ext cx="6244269" cy="10877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62DE82-8107-6CF0-D8CA-28397332AF3E}"/>
              </a:ext>
            </a:extLst>
          </p:cNvPr>
          <p:cNvSpPr txBox="1"/>
          <p:nvPr/>
        </p:nvSpPr>
        <p:spPr>
          <a:xfrm rot="21091840">
            <a:off x="1684467" y="13865354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130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78C53-ABE1-487D-7DD7-F364700BA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sitting on a ledge overlooking a city&#10;&#10;AI-generated content may be incorrect.">
            <a:extLst>
              <a:ext uri="{FF2B5EF4-FFF2-40B4-BE49-F238E27FC236}">
                <a16:creationId xmlns:a16="http://schemas.microsoft.com/office/drawing/2014/main" id="{67952996-107A-9D90-81D9-7E521D579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r="33146"/>
          <a:stretch>
            <a:fillRect/>
          </a:stretch>
        </p:blipFill>
        <p:spPr>
          <a:xfrm>
            <a:off x="627017" y="1971376"/>
            <a:ext cx="9483634" cy="7419702"/>
          </a:xfrm>
          <a:prstGeom prst="rect">
            <a:avLst/>
          </a:prstGeom>
        </p:spPr>
      </p:pic>
      <p:pic>
        <p:nvPicPr>
          <p:cNvPr id="3" name="Picture 2" descr="A black and orange square&#10;&#10;AI-generated content may be incorrect.">
            <a:extLst>
              <a:ext uri="{FF2B5EF4-FFF2-40B4-BE49-F238E27FC236}">
                <a16:creationId xmlns:a16="http://schemas.microsoft.com/office/drawing/2014/main" id="{B6444863-68FE-0D93-6EB2-76BF71F41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E710EAC8-09BE-3116-03EE-0F11EB7BED0E}"/>
              </a:ext>
            </a:extLst>
          </p:cNvPr>
          <p:cNvSpPr>
            <a:spLocks noGrp="1"/>
          </p:cNvSpPr>
          <p:nvPr/>
        </p:nvSpPr>
        <p:spPr>
          <a:xfrm>
            <a:off x="4629658" y="13677807"/>
            <a:ext cx="5681286" cy="1124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</a:t>
            </a:r>
          </a:p>
          <a:p>
            <a:pPr algn="r"/>
            <a:r>
              <a:rPr lang="de-DE" sz="2000" dirty="0" err="1">
                <a:latin typeface="Arial"/>
                <a:cs typeface="Arial"/>
              </a:rPr>
              <a:t>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  <a:endParaRPr lang="de-DE" sz="2000" dirty="0">
              <a:latin typeface="Arial"/>
              <a:cs typeface="Arial"/>
            </a:endParaRP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1E1B28EB-B2C0-DDE1-AF8D-BA331FAAA241}"/>
              </a:ext>
            </a:extLst>
          </p:cNvPr>
          <p:cNvSpPr txBox="1"/>
          <p:nvPr/>
        </p:nvSpPr>
        <p:spPr>
          <a:xfrm>
            <a:off x="780548" y="8912435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A6D154BB-235E-E89E-1C48-3A6EFDAA1F94}"/>
              </a:ext>
            </a:extLst>
          </p:cNvPr>
          <p:cNvSpPr txBox="1"/>
          <p:nvPr/>
        </p:nvSpPr>
        <p:spPr>
          <a:xfrm>
            <a:off x="791808" y="10071752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8F27894F-E875-EC61-B352-1317412399B2}"/>
              </a:ext>
            </a:extLst>
          </p:cNvPr>
          <p:cNvSpPr txBox="1"/>
          <p:nvPr/>
        </p:nvSpPr>
        <p:spPr>
          <a:xfrm>
            <a:off x="721469" y="11273549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9397EC1E-3D7E-B62F-9ED1-5B3C88175806}"/>
              </a:ext>
            </a:extLst>
          </p:cNvPr>
          <p:cNvSpPr txBox="1"/>
          <p:nvPr/>
        </p:nvSpPr>
        <p:spPr>
          <a:xfrm>
            <a:off x="6629900" y="11296996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4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6775C0C5-69F5-51D4-56AD-953340BC0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5" name="Picture 4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B6D5FEAF-1582-8538-37FE-72D406AAF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9" y="13197312"/>
            <a:ext cx="7159294" cy="161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9B4E56-0A9C-5622-BF01-D6EC1C83212D}"/>
              </a:ext>
            </a:extLst>
          </p:cNvPr>
          <p:cNvSpPr txBox="1"/>
          <p:nvPr/>
        </p:nvSpPr>
        <p:spPr>
          <a:xfrm rot="21091840">
            <a:off x="1757631" y="13592087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768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CD4D0-6012-3905-814B-A7F6F9AD2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file in a room with a gold door&#10;&#10;AI-generated content may be incorrect.">
            <a:extLst>
              <a:ext uri="{FF2B5EF4-FFF2-40B4-BE49-F238E27FC236}">
                <a16:creationId xmlns:a16="http://schemas.microsoft.com/office/drawing/2014/main" id="{DBEA564D-0A40-A4C5-6420-C010BC4F4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8"/>
          <a:stretch>
            <a:fillRect/>
          </a:stretch>
        </p:blipFill>
        <p:spPr>
          <a:xfrm>
            <a:off x="687301" y="1362042"/>
            <a:ext cx="9266596" cy="7925556"/>
          </a:xfrm>
          <a:prstGeom prst="rect">
            <a:avLst/>
          </a:prstGeom>
        </p:spPr>
      </p:pic>
      <p:pic>
        <p:nvPicPr>
          <p:cNvPr id="3" name="Picture 2" descr="A yellow and black square with a black rectangle&#10;&#10;AI-generated content may be incorrect.">
            <a:extLst>
              <a:ext uri="{FF2B5EF4-FFF2-40B4-BE49-F238E27FC236}">
                <a16:creationId xmlns:a16="http://schemas.microsoft.com/office/drawing/2014/main" id="{73464593-20B3-58F4-1D43-82EA19CD86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22" name="Titolo 1">
            <a:extLst>
              <a:ext uri="{FF2B5EF4-FFF2-40B4-BE49-F238E27FC236}">
                <a16:creationId xmlns:a16="http://schemas.microsoft.com/office/drawing/2014/main" id="{E943A94C-90FD-D8D2-DB3A-CCF30B75B483}"/>
              </a:ext>
            </a:extLst>
          </p:cNvPr>
          <p:cNvSpPr>
            <a:spLocks noGrp="1"/>
          </p:cNvSpPr>
          <p:nvPr/>
        </p:nvSpPr>
        <p:spPr>
          <a:xfrm>
            <a:off x="4629658" y="13677807"/>
            <a:ext cx="5681286" cy="1124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</a:t>
            </a:r>
          </a:p>
          <a:p>
            <a:pPr algn="r"/>
            <a:r>
              <a:rPr lang="de-DE" sz="2000" dirty="0" err="1">
                <a:latin typeface="Arial"/>
                <a:cs typeface="Arial"/>
              </a:rPr>
              <a:t>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  <a:endParaRPr lang="de-DE" sz="2000" dirty="0">
              <a:latin typeface="Arial"/>
              <a:cs typeface="Arial"/>
            </a:endParaRP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23" name="CasellaDiTesto 5">
            <a:extLst>
              <a:ext uri="{FF2B5EF4-FFF2-40B4-BE49-F238E27FC236}">
                <a16:creationId xmlns:a16="http://schemas.microsoft.com/office/drawing/2014/main" id="{FDDD4DEB-C23E-5D03-38B5-A576165C8895}"/>
              </a:ext>
            </a:extLst>
          </p:cNvPr>
          <p:cNvSpPr txBox="1"/>
          <p:nvPr/>
        </p:nvSpPr>
        <p:spPr>
          <a:xfrm>
            <a:off x="780548" y="9016939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sellaDiTesto 5">
            <a:extLst>
              <a:ext uri="{FF2B5EF4-FFF2-40B4-BE49-F238E27FC236}">
                <a16:creationId xmlns:a16="http://schemas.microsoft.com/office/drawing/2014/main" id="{6D725FB2-5F35-ED01-B48F-83291095E639}"/>
              </a:ext>
            </a:extLst>
          </p:cNvPr>
          <p:cNvSpPr txBox="1"/>
          <p:nvPr/>
        </p:nvSpPr>
        <p:spPr>
          <a:xfrm>
            <a:off x="791808" y="10176256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asellaDiTesto 5">
            <a:extLst>
              <a:ext uri="{FF2B5EF4-FFF2-40B4-BE49-F238E27FC236}">
                <a16:creationId xmlns:a16="http://schemas.microsoft.com/office/drawing/2014/main" id="{A10B0E7C-A2E4-3772-7045-74B47391BA7B}"/>
              </a:ext>
            </a:extLst>
          </p:cNvPr>
          <p:cNvSpPr txBox="1"/>
          <p:nvPr/>
        </p:nvSpPr>
        <p:spPr>
          <a:xfrm>
            <a:off x="721469" y="11273549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26" name="CasellaDiTesto 5">
            <a:extLst>
              <a:ext uri="{FF2B5EF4-FFF2-40B4-BE49-F238E27FC236}">
                <a16:creationId xmlns:a16="http://schemas.microsoft.com/office/drawing/2014/main" id="{58936E16-9E8C-38D0-DB02-98F35FB86375}"/>
              </a:ext>
            </a:extLst>
          </p:cNvPr>
          <p:cNvSpPr txBox="1"/>
          <p:nvPr/>
        </p:nvSpPr>
        <p:spPr>
          <a:xfrm>
            <a:off x="6629900" y="11296996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27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249AE90B-F277-9587-058F-712AE2E71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28" name="Picture 27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B8F9C34D-F5BF-8D43-7C1C-6DDC598CD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9" y="13197312"/>
            <a:ext cx="7159294" cy="161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A59A7D-4421-33DD-A23A-67A57C9603EE}"/>
              </a:ext>
            </a:extLst>
          </p:cNvPr>
          <p:cNvSpPr txBox="1"/>
          <p:nvPr/>
        </p:nvSpPr>
        <p:spPr>
          <a:xfrm rot="21091840">
            <a:off x="1757631" y="13592087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464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95E69-F3BA-F41A-610F-74C323DC7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stone building with a tower&#10;&#10;AI-generated content may be incorrect.">
            <a:extLst>
              <a:ext uri="{FF2B5EF4-FFF2-40B4-BE49-F238E27FC236}">
                <a16:creationId xmlns:a16="http://schemas.microsoft.com/office/drawing/2014/main" id="{DBABC23D-68D4-E5BE-94E7-8B8864FD2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5" y="1950839"/>
            <a:ext cx="9434255" cy="7880823"/>
          </a:xfrm>
          <a:prstGeom prst="rect">
            <a:avLst/>
          </a:prstGeom>
        </p:spPr>
      </p:pic>
      <p:pic>
        <p:nvPicPr>
          <p:cNvPr id="5" name="Picture 4" descr="A black and orange frame with a black border and a black and orange frame with a black border and a black and orange building&#10;&#10;AI-generated content may be incorrect.">
            <a:extLst>
              <a:ext uri="{FF2B5EF4-FFF2-40B4-BE49-F238E27FC236}">
                <a16:creationId xmlns:a16="http://schemas.microsoft.com/office/drawing/2014/main" id="{BB2E7EC5-1B74-94E1-B47E-03C85664F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A973B329-9692-3F40-FE0C-9A47327CC299}"/>
              </a:ext>
            </a:extLst>
          </p:cNvPr>
          <p:cNvSpPr>
            <a:spLocks noGrp="1"/>
          </p:cNvSpPr>
          <p:nvPr/>
        </p:nvSpPr>
        <p:spPr>
          <a:xfrm>
            <a:off x="4629658" y="13677807"/>
            <a:ext cx="5681286" cy="1124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</a:t>
            </a:r>
          </a:p>
          <a:p>
            <a:pPr algn="r"/>
            <a:r>
              <a:rPr lang="de-DE" sz="2000" dirty="0" err="1">
                <a:latin typeface="Arial"/>
                <a:cs typeface="Arial"/>
              </a:rPr>
              <a:t>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  <a:endParaRPr lang="de-DE" sz="2000" dirty="0">
              <a:latin typeface="Arial"/>
              <a:cs typeface="Arial"/>
            </a:endParaRP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7" name="CasellaDiTesto 5">
            <a:extLst>
              <a:ext uri="{FF2B5EF4-FFF2-40B4-BE49-F238E27FC236}">
                <a16:creationId xmlns:a16="http://schemas.microsoft.com/office/drawing/2014/main" id="{DF8B3FFE-613A-E577-45D9-7C37AFBCE2D0}"/>
              </a:ext>
            </a:extLst>
          </p:cNvPr>
          <p:cNvSpPr txBox="1"/>
          <p:nvPr/>
        </p:nvSpPr>
        <p:spPr>
          <a:xfrm>
            <a:off x="780548" y="8912435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EDCDC483-C3F4-7898-44BA-FEEF4CA5D92B}"/>
              </a:ext>
            </a:extLst>
          </p:cNvPr>
          <p:cNvSpPr txBox="1"/>
          <p:nvPr/>
        </p:nvSpPr>
        <p:spPr>
          <a:xfrm>
            <a:off x="791808" y="10071752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5">
            <a:extLst>
              <a:ext uri="{FF2B5EF4-FFF2-40B4-BE49-F238E27FC236}">
                <a16:creationId xmlns:a16="http://schemas.microsoft.com/office/drawing/2014/main" id="{CB5B237B-D40F-BD26-9D2A-5C2F33BF4D7D}"/>
              </a:ext>
            </a:extLst>
          </p:cNvPr>
          <p:cNvSpPr txBox="1"/>
          <p:nvPr/>
        </p:nvSpPr>
        <p:spPr>
          <a:xfrm>
            <a:off x="721469" y="11273549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6" name="CasellaDiTesto 5">
            <a:extLst>
              <a:ext uri="{FF2B5EF4-FFF2-40B4-BE49-F238E27FC236}">
                <a16:creationId xmlns:a16="http://schemas.microsoft.com/office/drawing/2014/main" id="{427A8078-8606-5257-C1CB-79B5EBEC20DF}"/>
              </a:ext>
            </a:extLst>
          </p:cNvPr>
          <p:cNvSpPr txBox="1"/>
          <p:nvPr/>
        </p:nvSpPr>
        <p:spPr>
          <a:xfrm>
            <a:off x="6629900" y="11296996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8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8376D6F-F4BB-2B32-E760-8C686317A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19" name="Picture 18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7BDFB612-12EE-F940-1AC1-9D27287B7A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9" y="13197312"/>
            <a:ext cx="7159294" cy="161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5891A6-FC09-E586-D083-0A898B20691A}"/>
              </a:ext>
            </a:extLst>
          </p:cNvPr>
          <p:cNvSpPr txBox="1"/>
          <p:nvPr/>
        </p:nvSpPr>
        <p:spPr>
          <a:xfrm rot="21091840">
            <a:off x="1757631" y="13592087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88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83A2C-56EE-9C73-F112-4DFC7789C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stone building with a tower&#10;&#10;AI-generated content may be incorrect.">
            <a:extLst>
              <a:ext uri="{FF2B5EF4-FFF2-40B4-BE49-F238E27FC236}">
                <a16:creationId xmlns:a16="http://schemas.microsoft.com/office/drawing/2014/main" id="{987528E4-E557-8F54-3B57-39F820789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5" y="1950839"/>
            <a:ext cx="9434255" cy="7880823"/>
          </a:xfrm>
          <a:prstGeom prst="rect">
            <a:avLst/>
          </a:prstGeom>
        </p:spPr>
      </p:pic>
      <p:pic>
        <p:nvPicPr>
          <p:cNvPr id="7" name="Picture 6" descr="A group of people walking in front of a building&#10;&#10;AI-generated content may be incorrect.">
            <a:extLst>
              <a:ext uri="{FF2B5EF4-FFF2-40B4-BE49-F238E27FC236}">
                <a16:creationId xmlns:a16="http://schemas.microsoft.com/office/drawing/2014/main" id="{2424CD34-6DE8-25E5-575F-A4A5105DA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46CB7D91-CB1F-3B9C-2865-AB38C7BF021B}"/>
              </a:ext>
            </a:extLst>
          </p:cNvPr>
          <p:cNvSpPr>
            <a:spLocks noGrp="1"/>
          </p:cNvSpPr>
          <p:nvPr/>
        </p:nvSpPr>
        <p:spPr>
          <a:xfrm>
            <a:off x="4629658" y="13677807"/>
            <a:ext cx="5681286" cy="1124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</a:t>
            </a:r>
          </a:p>
          <a:p>
            <a:pPr algn="r"/>
            <a:r>
              <a:rPr lang="de-DE" sz="2000" dirty="0" err="1">
                <a:latin typeface="Arial"/>
                <a:cs typeface="Arial"/>
              </a:rPr>
              <a:t>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  <a:endParaRPr lang="de-DE" sz="2000" dirty="0">
              <a:latin typeface="Arial"/>
              <a:cs typeface="Arial"/>
            </a:endParaRP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15" name="CasellaDiTesto 5">
            <a:extLst>
              <a:ext uri="{FF2B5EF4-FFF2-40B4-BE49-F238E27FC236}">
                <a16:creationId xmlns:a16="http://schemas.microsoft.com/office/drawing/2014/main" id="{23629992-AC52-8F63-9515-32D3F2C01F37}"/>
              </a:ext>
            </a:extLst>
          </p:cNvPr>
          <p:cNvSpPr txBox="1"/>
          <p:nvPr/>
        </p:nvSpPr>
        <p:spPr>
          <a:xfrm>
            <a:off x="780548" y="8912435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5">
            <a:extLst>
              <a:ext uri="{FF2B5EF4-FFF2-40B4-BE49-F238E27FC236}">
                <a16:creationId xmlns:a16="http://schemas.microsoft.com/office/drawing/2014/main" id="{FC37B3BD-3451-FB5C-6587-FF9031B7A26E}"/>
              </a:ext>
            </a:extLst>
          </p:cNvPr>
          <p:cNvSpPr txBox="1"/>
          <p:nvPr/>
        </p:nvSpPr>
        <p:spPr>
          <a:xfrm>
            <a:off x="791808" y="10071752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5">
            <a:extLst>
              <a:ext uri="{FF2B5EF4-FFF2-40B4-BE49-F238E27FC236}">
                <a16:creationId xmlns:a16="http://schemas.microsoft.com/office/drawing/2014/main" id="{7E729794-7F23-1A4C-81EF-818D89AE3E9E}"/>
              </a:ext>
            </a:extLst>
          </p:cNvPr>
          <p:cNvSpPr txBox="1"/>
          <p:nvPr/>
        </p:nvSpPr>
        <p:spPr>
          <a:xfrm>
            <a:off x="721469" y="11273549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9" name="CasellaDiTesto 5">
            <a:extLst>
              <a:ext uri="{FF2B5EF4-FFF2-40B4-BE49-F238E27FC236}">
                <a16:creationId xmlns:a16="http://schemas.microsoft.com/office/drawing/2014/main" id="{E9608BFD-9D26-C1F3-F774-0B789358BB56}"/>
              </a:ext>
            </a:extLst>
          </p:cNvPr>
          <p:cNvSpPr txBox="1"/>
          <p:nvPr/>
        </p:nvSpPr>
        <p:spPr>
          <a:xfrm>
            <a:off x="6629900" y="11296996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20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442D6CCD-B64F-AC6F-DECF-41F1399CFE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21" name="Picture 20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36664201-5995-AE2C-369F-20D873B9D2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9" y="13197312"/>
            <a:ext cx="7159294" cy="1614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4E355E-D637-072B-A37F-E1EC64CADD66}"/>
              </a:ext>
            </a:extLst>
          </p:cNvPr>
          <p:cNvSpPr txBox="1"/>
          <p:nvPr/>
        </p:nvSpPr>
        <p:spPr>
          <a:xfrm rot="21091840">
            <a:off x="1757631" y="13592087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563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C59FF-1436-4089-DB02-694AEDE4D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rtyard with a fountain in the middle of a building&#10;&#10;AI-generated content may be incorrect.">
            <a:extLst>
              <a:ext uri="{FF2B5EF4-FFF2-40B4-BE49-F238E27FC236}">
                <a16:creationId xmlns:a16="http://schemas.microsoft.com/office/drawing/2014/main" id="{08EF8F19-A02C-2B6A-8FA2-39530A91D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1" y="1457789"/>
            <a:ext cx="9390069" cy="9362205"/>
          </a:xfrm>
          <a:prstGeom prst="rect">
            <a:avLst/>
          </a:prstGeom>
        </p:spPr>
      </p:pic>
      <p:pic>
        <p:nvPicPr>
          <p:cNvPr id="4" name="Picture 3" descr="A screen shot of a picture frame&#10;&#10;AI-generated content may be incorrect.">
            <a:extLst>
              <a:ext uri="{FF2B5EF4-FFF2-40B4-BE49-F238E27FC236}">
                <a16:creationId xmlns:a16="http://schemas.microsoft.com/office/drawing/2014/main" id="{B15A380D-E026-CF06-F770-237EAA191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7973D0AF-D286-8C5E-FB5E-D9F784E81EA2}"/>
              </a:ext>
            </a:extLst>
          </p:cNvPr>
          <p:cNvSpPr>
            <a:spLocks noGrp="1"/>
          </p:cNvSpPr>
          <p:nvPr/>
        </p:nvSpPr>
        <p:spPr>
          <a:xfrm>
            <a:off x="4629658" y="13677807"/>
            <a:ext cx="5681286" cy="1124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</a:t>
            </a:r>
          </a:p>
          <a:p>
            <a:pPr algn="r"/>
            <a:r>
              <a:rPr lang="de-DE" sz="2000" dirty="0" err="1">
                <a:latin typeface="Arial"/>
                <a:cs typeface="Arial"/>
              </a:rPr>
              <a:t>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  <a:endParaRPr lang="de-DE" sz="2000" dirty="0">
              <a:latin typeface="Arial"/>
              <a:cs typeface="Arial"/>
            </a:endParaRP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7" name="CasellaDiTesto 5">
            <a:extLst>
              <a:ext uri="{FF2B5EF4-FFF2-40B4-BE49-F238E27FC236}">
                <a16:creationId xmlns:a16="http://schemas.microsoft.com/office/drawing/2014/main" id="{A6513B06-CC21-CC98-CA97-A6878B72EC6C}"/>
              </a:ext>
            </a:extLst>
          </p:cNvPr>
          <p:cNvSpPr txBox="1"/>
          <p:nvPr/>
        </p:nvSpPr>
        <p:spPr>
          <a:xfrm>
            <a:off x="780548" y="8912435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33BEF6DE-73DA-62CC-4FAF-3B988E13F42F}"/>
              </a:ext>
            </a:extLst>
          </p:cNvPr>
          <p:cNvSpPr txBox="1"/>
          <p:nvPr/>
        </p:nvSpPr>
        <p:spPr>
          <a:xfrm>
            <a:off x="791808" y="10071752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5">
            <a:extLst>
              <a:ext uri="{FF2B5EF4-FFF2-40B4-BE49-F238E27FC236}">
                <a16:creationId xmlns:a16="http://schemas.microsoft.com/office/drawing/2014/main" id="{A673AF03-BEA1-E2FE-0089-D8658B88757E}"/>
              </a:ext>
            </a:extLst>
          </p:cNvPr>
          <p:cNvSpPr txBox="1"/>
          <p:nvPr/>
        </p:nvSpPr>
        <p:spPr>
          <a:xfrm>
            <a:off x="721469" y="11273549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6" name="CasellaDiTesto 5">
            <a:extLst>
              <a:ext uri="{FF2B5EF4-FFF2-40B4-BE49-F238E27FC236}">
                <a16:creationId xmlns:a16="http://schemas.microsoft.com/office/drawing/2014/main" id="{652F56C7-0043-B8C7-8331-A58C8F454199}"/>
              </a:ext>
            </a:extLst>
          </p:cNvPr>
          <p:cNvSpPr txBox="1"/>
          <p:nvPr/>
        </p:nvSpPr>
        <p:spPr>
          <a:xfrm>
            <a:off x="6629900" y="11296996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8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4A4F171D-6523-7023-4A1F-BBF9C03F5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19" name="Picture 18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1045871F-3DF0-00AB-A1B1-85F63671F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9" y="13197312"/>
            <a:ext cx="7159294" cy="161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CCD536-E05E-001E-9FC5-06E8119EA225}"/>
              </a:ext>
            </a:extLst>
          </p:cNvPr>
          <p:cNvSpPr txBox="1"/>
          <p:nvPr/>
        </p:nvSpPr>
        <p:spPr>
          <a:xfrm rot="21091840">
            <a:off x="1757631" y="13592087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42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00D51-9170-BF33-E388-A9D073DDA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ooking at a painting on a wall&#10;&#10;AI-generated content may be incorrect.">
            <a:extLst>
              <a:ext uri="{FF2B5EF4-FFF2-40B4-BE49-F238E27FC236}">
                <a16:creationId xmlns:a16="http://schemas.microsoft.com/office/drawing/2014/main" id="{41210F38-CF00-778B-3E94-08507B3BA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88" y="1942104"/>
            <a:ext cx="9296479" cy="9268893"/>
          </a:xfrm>
          <a:prstGeom prst="rect">
            <a:avLst/>
          </a:prstGeom>
        </p:spPr>
      </p:pic>
      <p:pic>
        <p:nvPicPr>
          <p:cNvPr id="3" name="Picture 2" descr="A blue square with a black background&#10;&#10;AI-generated content may be incorrect.">
            <a:extLst>
              <a:ext uri="{FF2B5EF4-FFF2-40B4-BE49-F238E27FC236}">
                <a16:creationId xmlns:a16="http://schemas.microsoft.com/office/drawing/2014/main" id="{92FCEF30-D3A3-DF10-9E38-1F93F6E0B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7913BAD0-3D31-0213-2303-7F739E4AECBA}"/>
              </a:ext>
            </a:extLst>
          </p:cNvPr>
          <p:cNvSpPr>
            <a:spLocks noGrp="1"/>
          </p:cNvSpPr>
          <p:nvPr/>
        </p:nvSpPr>
        <p:spPr>
          <a:xfrm>
            <a:off x="4629658" y="13677807"/>
            <a:ext cx="5681286" cy="1124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</a:t>
            </a:r>
          </a:p>
          <a:p>
            <a:pPr algn="r"/>
            <a:r>
              <a:rPr lang="de-DE" sz="2000" dirty="0" err="1">
                <a:latin typeface="Arial"/>
                <a:cs typeface="Arial"/>
              </a:rPr>
              <a:t>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  <a:endParaRPr lang="de-DE" sz="2000" dirty="0">
              <a:latin typeface="Arial"/>
              <a:cs typeface="Arial"/>
            </a:endParaRP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7" name="CasellaDiTesto 5">
            <a:extLst>
              <a:ext uri="{FF2B5EF4-FFF2-40B4-BE49-F238E27FC236}">
                <a16:creationId xmlns:a16="http://schemas.microsoft.com/office/drawing/2014/main" id="{B70B5C21-8D17-2447-4256-8245369BEF96}"/>
              </a:ext>
            </a:extLst>
          </p:cNvPr>
          <p:cNvSpPr txBox="1"/>
          <p:nvPr/>
        </p:nvSpPr>
        <p:spPr>
          <a:xfrm>
            <a:off x="780548" y="8912435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61CFB074-1514-F284-8468-24C32F263677}"/>
              </a:ext>
            </a:extLst>
          </p:cNvPr>
          <p:cNvSpPr txBox="1"/>
          <p:nvPr/>
        </p:nvSpPr>
        <p:spPr>
          <a:xfrm>
            <a:off x="791808" y="10071752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5">
            <a:extLst>
              <a:ext uri="{FF2B5EF4-FFF2-40B4-BE49-F238E27FC236}">
                <a16:creationId xmlns:a16="http://schemas.microsoft.com/office/drawing/2014/main" id="{E0EAAF18-54D8-F66E-DA87-204251609C09}"/>
              </a:ext>
            </a:extLst>
          </p:cNvPr>
          <p:cNvSpPr txBox="1"/>
          <p:nvPr/>
        </p:nvSpPr>
        <p:spPr>
          <a:xfrm>
            <a:off x="721469" y="11273549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6" name="CasellaDiTesto 5">
            <a:extLst>
              <a:ext uri="{FF2B5EF4-FFF2-40B4-BE49-F238E27FC236}">
                <a16:creationId xmlns:a16="http://schemas.microsoft.com/office/drawing/2014/main" id="{D1111A35-62AF-9B55-4E97-58261CB6CC10}"/>
              </a:ext>
            </a:extLst>
          </p:cNvPr>
          <p:cNvSpPr txBox="1"/>
          <p:nvPr/>
        </p:nvSpPr>
        <p:spPr>
          <a:xfrm>
            <a:off x="6629900" y="11296996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8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DCFB4200-8F0B-4A3B-072C-1CDB1DF8E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19" name="Picture 18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3697AD26-4133-2E81-F410-D8C4DBB40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9" y="13197312"/>
            <a:ext cx="7159294" cy="161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F32048-86FF-FE9D-E978-57698E67079B}"/>
              </a:ext>
            </a:extLst>
          </p:cNvPr>
          <p:cNvSpPr txBox="1"/>
          <p:nvPr/>
        </p:nvSpPr>
        <p:spPr>
          <a:xfrm rot="21091840">
            <a:off x="1757631" y="13592087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574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76FDA-F429-EE12-5BF3-7BE5232D2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ndscape with green hills and blue sky&#10;&#10;AI-generated content may be incorrect.">
            <a:extLst>
              <a:ext uri="{FF2B5EF4-FFF2-40B4-BE49-F238E27FC236}">
                <a16:creationId xmlns:a16="http://schemas.microsoft.com/office/drawing/2014/main" id="{4C98E753-6EF0-4856-79F8-627A0ACB7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9" y="702716"/>
            <a:ext cx="9194557" cy="9167273"/>
          </a:xfrm>
          <a:prstGeom prst="rect">
            <a:avLst/>
          </a:prstGeom>
        </p:spPr>
      </p:pic>
      <p:pic>
        <p:nvPicPr>
          <p:cNvPr id="4" name="Picture 3" descr="A green and black square&#10;&#10;AI-generated content may be incorrect.">
            <a:extLst>
              <a:ext uri="{FF2B5EF4-FFF2-40B4-BE49-F238E27FC236}">
                <a16:creationId xmlns:a16="http://schemas.microsoft.com/office/drawing/2014/main" id="{DB4651EC-3A9D-E2D4-A40F-051076B60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8A56C9DC-77CA-2803-6C77-DCA2199521DD}"/>
              </a:ext>
            </a:extLst>
          </p:cNvPr>
          <p:cNvSpPr>
            <a:spLocks noGrp="1"/>
          </p:cNvSpPr>
          <p:nvPr/>
        </p:nvSpPr>
        <p:spPr>
          <a:xfrm>
            <a:off x="4629658" y="13677807"/>
            <a:ext cx="5681286" cy="1124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</a:t>
            </a:r>
          </a:p>
          <a:p>
            <a:pPr algn="r"/>
            <a:r>
              <a:rPr lang="de-DE" sz="2000" dirty="0" err="1">
                <a:latin typeface="Arial"/>
                <a:cs typeface="Arial"/>
              </a:rPr>
              <a:t>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  <a:endParaRPr lang="de-DE" sz="2000" dirty="0">
              <a:latin typeface="Arial"/>
              <a:cs typeface="Arial"/>
            </a:endParaRP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7" name="CasellaDiTesto 5">
            <a:extLst>
              <a:ext uri="{FF2B5EF4-FFF2-40B4-BE49-F238E27FC236}">
                <a16:creationId xmlns:a16="http://schemas.microsoft.com/office/drawing/2014/main" id="{C78F2A91-09AA-2299-2171-DD12462272C0}"/>
              </a:ext>
            </a:extLst>
          </p:cNvPr>
          <p:cNvSpPr txBox="1"/>
          <p:nvPr/>
        </p:nvSpPr>
        <p:spPr>
          <a:xfrm>
            <a:off x="780548" y="8912435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2CCC1E43-1F89-AF68-5670-12BB06897278}"/>
              </a:ext>
            </a:extLst>
          </p:cNvPr>
          <p:cNvSpPr txBox="1"/>
          <p:nvPr/>
        </p:nvSpPr>
        <p:spPr>
          <a:xfrm>
            <a:off x="791808" y="10071752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5">
            <a:extLst>
              <a:ext uri="{FF2B5EF4-FFF2-40B4-BE49-F238E27FC236}">
                <a16:creationId xmlns:a16="http://schemas.microsoft.com/office/drawing/2014/main" id="{52D1A7B8-1F21-4397-9EFE-84A9382F1393}"/>
              </a:ext>
            </a:extLst>
          </p:cNvPr>
          <p:cNvSpPr txBox="1"/>
          <p:nvPr/>
        </p:nvSpPr>
        <p:spPr>
          <a:xfrm>
            <a:off x="721469" y="11273549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6" name="CasellaDiTesto 5">
            <a:extLst>
              <a:ext uri="{FF2B5EF4-FFF2-40B4-BE49-F238E27FC236}">
                <a16:creationId xmlns:a16="http://schemas.microsoft.com/office/drawing/2014/main" id="{B6EA0758-C734-5BD7-7790-96DF2B9B47CD}"/>
              </a:ext>
            </a:extLst>
          </p:cNvPr>
          <p:cNvSpPr txBox="1"/>
          <p:nvPr/>
        </p:nvSpPr>
        <p:spPr>
          <a:xfrm>
            <a:off x="6629900" y="11296996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8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2B93EC5-8E53-A943-EC6D-91E2A748C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19" name="Picture 18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187F7228-D42F-749D-74EE-A5CEF87E6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9" y="13197312"/>
            <a:ext cx="7159294" cy="161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CCA48B-8592-1A3A-68C7-85608FCDB237}"/>
              </a:ext>
            </a:extLst>
          </p:cNvPr>
          <p:cNvSpPr txBox="1"/>
          <p:nvPr/>
        </p:nvSpPr>
        <p:spPr>
          <a:xfrm rot="21091840">
            <a:off x="1757631" y="13592087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223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F6837-5027-6D68-24DD-6C8B78C1B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bridge with a light bulb above her head&#10;&#10;AI-generated content may be incorrect.">
            <a:extLst>
              <a:ext uri="{FF2B5EF4-FFF2-40B4-BE49-F238E27FC236}">
                <a16:creationId xmlns:a16="http://schemas.microsoft.com/office/drawing/2014/main" id="{866A657D-2153-67CF-ED9C-74E062669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1"/>
          <a:stretch>
            <a:fillRect/>
          </a:stretch>
        </p:blipFill>
        <p:spPr>
          <a:xfrm>
            <a:off x="547261" y="1147864"/>
            <a:ext cx="9544389" cy="8736666"/>
          </a:xfrm>
          <a:prstGeom prst="rect">
            <a:avLst/>
          </a:prstGeom>
        </p:spPr>
      </p:pic>
      <p:pic>
        <p:nvPicPr>
          <p:cNvPr id="4" name="Picture 3" descr="A yellow and black rectangular object&#10;&#10;AI-generated content may be incorrect.">
            <a:extLst>
              <a:ext uri="{FF2B5EF4-FFF2-40B4-BE49-F238E27FC236}">
                <a16:creationId xmlns:a16="http://schemas.microsoft.com/office/drawing/2014/main" id="{F4293294-D88F-1E71-B79F-DA1A60CB0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pic>
        <p:nvPicPr>
          <p:cNvPr id="7" name="Picture 6" descr="A black background with orange and green text&#10;&#10;AI-generated content may be incorrect.">
            <a:extLst>
              <a:ext uri="{FF2B5EF4-FFF2-40B4-BE49-F238E27FC236}">
                <a16:creationId xmlns:a16="http://schemas.microsoft.com/office/drawing/2014/main" id="{03CBB58E-32C4-2A24-6AE8-C9AB61A67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4" t="36990" r="20650" b="30559"/>
          <a:stretch>
            <a:fillRect/>
          </a:stretch>
        </p:blipFill>
        <p:spPr>
          <a:xfrm>
            <a:off x="6298975" y="916523"/>
            <a:ext cx="3479507" cy="1564153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6E295406-AE53-C468-4C67-570CD7A740F4}"/>
              </a:ext>
            </a:extLst>
          </p:cNvPr>
          <p:cNvSpPr>
            <a:spLocks noGrp="1"/>
          </p:cNvSpPr>
          <p:nvPr/>
        </p:nvSpPr>
        <p:spPr>
          <a:xfrm>
            <a:off x="4629658" y="13677807"/>
            <a:ext cx="5681286" cy="1124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</a:t>
            </a:r>
          </a:p>
          <a:p>
            <a:pPr algn="r"/>
            <a:r>
              <a:rPr lang="de-DE" sz="2000" dirty="0" err="1">
                <a:latin typeface="Arial"/>
                <a:cs typeface="Arial"/>
              </a:rPr>
              <a:t>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  <a:endParaRPr lang="de-DE" sz="2000" dirty="0">
              <a:latin typeface="Arial"/>
              <a:cs typeface="Arial"/>
            </a:endParaRP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870C4DA2-737B-ADA4-F350-EAC67ED23625}"/>
              </a:ext>
            </a:extLst>
          </p:cNvPr>
          <p:cNvSpPr txBox="1"/>
          <p:nvPr/>
        </p:nvSpPr>
        <p:spPr>
          <a:xfrm>
            <a:off x="780548" y="8912435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5">
            <a:extLst>
              <a:ext uri="{FF2B5EF4-FFF2-40B4-BE49-F238E27FC236}">
                <a16:creationId xmlns:a16="http://schemas.microsoft.com/office/drawing/2014/main" id="{06D32226-3034-4441-8D29-686269A8AED7}"/>
              </a:ext>
            </a:extLst>
          </p:cNvPr>
          <p:cNvSpPr txBox="1"/>
          <p:nvPr/>
        </p:nvSpPr>
        <p:spPr>
          <a:xfrm>
            <a:off x="791808" y="10071752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5">
            <a:extLst>
              <a:ext uri="{FF2B5EF4-FFF2-40B4-BE49-F238E27FC236}">
                <a16:creationId xmlns:a16="http://schemas.microsoft.com/office/drawing/2014/main" id="{E7D81DE2-6DFF-D3A5-88FA-F6B76290444C}"/>
              </a:ext>
            </a:extLst>
          </p:cNvPr>
          <p:cNvSpPr txBox="1"/>
          <p:nvPr/>
        </p:nvSpPr>
        <p:spPr>
          <a:xfrm>
            <a:off x="721469" y="11273549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6" name="CasellaDiTesto 5">
            <a:extLst>
              <a:ext uri="{FF2B5EF4-FFF2-40B4-BE49-F238E27FC236}">
                <a16:creationId xmlns:a16="http://schemas.microsoft.com/office/drawing/2014/main" id="{99F752B7-E08C-EE56-77E9-CF57F83739CA}"/>
              </a:ext>
            </a:extLst>
          </p:cNvPr>
          <p:cNvSpPr txBox="1"/>
          <p:nvPr/>
        </p:nvSpPr>
        <p:spPr>
          <a:xfrm>
            <a:off x="6629900" y="11296996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9" name="Picture 18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7A9FBE53-A581-EAEB-C354-C1A4238A1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9" y="13197312"/>
            <a:ext cx="7159294" cy="161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5D4A19-651A-8408-F6BE-44A5D6ADC029}"/>
              </a:ext>
            </a:extLst>
          </p:cNvPr>
          <p:cNvSpPr txBox="1"/>
          <p:nvPr/>
        </p:nvSpPr>
        <p:spPr>
          <a:xfrm rot="21091840">
            <a:off x="1757631" y="13592087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924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78BA6-A274-BE13-0BBE-A6B2D0DF9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on a beach&#10;&#10;AI-generated content may be incorrect.">
            <a:extLst>
              <a:ext uri="{FF2B5EF4-FFF2-40B4-BE49-F238E27FC236}">
                <a16:creationId xmlns:a16="http://schemas.microsoft.com/office/drawing/2014/main" id="{2168FAF3-63A2-3461-1E33-82B95023C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9" y="803792"/>
            <a:ext cx="9370181" cy="9342376"/>
          </a:xfrm>
          <a:prstGeom prst="rect">
            <a:avLst/>
          </a:prstGeom>
        </p:spPr>
      </p:pic>
      <p:pic>
        <p:nvPicPr>
          <p:cNvPr id="3" name="Picture 2" descr="A pink and black square&#10;&#10;AI-generated content may be incorrect.">
            <a:extLst>
              <a:ext uri="{FF2B5EF4-FFF2-40B4-BE49-F238E27FC236}">
                <a16:creationId xmlns:a16="http://schemas.microsoft.com/office/drawing/2014/main" id="{4E974695-8AD4-FE80-C8FD-2C40D38A5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AF82F0C4-3442-1F70-3BFE-18CA99828597}"/>
              </a:ext>
            </a:extLst>
          </p:cNvPr>
          <p:cNvSpPr>
            <a:spLocks noGrp="1"/>
          </p:cNvSpPr>
          <p:nvPr/>
        </p:nvSpPr>
        <p:spPr>
          <a:xfrm>
            <a:off x="4629658" y="13677807"/>
            <a:ext cx="5681286" cy="1124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</a:t>
            </a:r>
          </a:p>
          <a:p>
            <a:pPr algn="r"/>
            <a:r>
              <a:rPr lang="de-DE" sz="2000" dirty="0" err="1">
                <a:latin typeface="Arial"/>
                <a:cs typeface="Arial"/>
              </a:rPr>
              <a:t>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  <a:endParaRPr lang="de-DE" sz="2000" dirty="0">
              <a:latin typeface="Arial"/>
              <a:cs typeface="Arial"/>
            </a:endParaRP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7" name="CasellaDiTesto 5">
            <a:extLst>
              <a:ext uri="{FF2B5EF4-FFF2-40B4-BE49-F238E27FC236}">
                <a16:creationId xmlns:a16="http://schemas.microsoft.com/office/drawing/2014/main" id="{C6ADA632-BBF7-B622-9641-C96707982161}"/>
              </a:ext>
            </a:extLst>
          </p:cNvPr>
          <p:cNvSpPr txBox="1"/>
          <p:nvPr/>
        </p:nvSpPr>
        <p:spPr>
          <a:xfrm>
            <a:off x="780548" y="8912435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7626ACE6-BD8D-A748-39F3-06FA170E1909}"/>
              </a:ext>
            </a:extLst>
          </p:cNvPr>
          <p:cNvSpPr txBox="1"/>
          <p:nvPr/>
        </p:nvSpPr>
        <p:spPr>
          <a:xfrm>
            <a:off x="791808" y="10071752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5">
            <a:extLst>
              <a:ext uri="{FF2B5EF4-FFF2-40B4-BE49-F238E27FC236}">
                <a16:creationId xmlns:a16="http://schemas.microsoft.com/office/drawing/2014/main" id="{EF03D40D-4175-D01A-6CD8-BEC9D5BD0648}"/>
              </a:ext>
            </a:extLst>
          </p:cNvPr>
          <p:cNvSpPr txBox="1"/>
          <p:nvPr/>
        </p:nvSpPr>
        <p:spPr>
          <a:xfrm>
            <a:off x="721469" y="11273549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6" name="CasellaDiTesto 5">
            <a:extLst>
              <a:ext uri="{FF2B5EF4-FFF2-40B4-BE49-F238E27FC236}">
                <a16:creationId xmlns:a16="http://schemas.microsoft.com/office/drawing/2014/main" id="{33638729-1A84-BE08-DE17-2574C6BA8A05}"/>
              </a:ext>
            </a:extLst>
          </p:cNvPr>
          <p:cNvSpPr txBox="1"/>
          <p:nvPr/>
        </p:nvSpPr>
        <p:spPr>
          <a:xfrm>
            <a:off x="6629900" y="11296996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8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C824DAF-0822-FB54-71F1-AE4D553B1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19" name="Picture 18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FDD10CB9-7F23-91CA-8833-857D5503F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9" y="13197312"/>
            <a:ext cx="7159294" cy="161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C8BE98-4A6E-4B84-8A83-610ABB6FBC90}"/>
              </a:ext>
            </a:extLst>
          </p:cNvPr>
          <p:cNvSpPr txBox="1"/>
          <p:nvPr/>
        </p:nvSpPr>
        <p:spPr>
          <a:xfrm rot="21091840">
            <a:off x="1757631" y="13592087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805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7A0A3-4F16-EFC1-0F7A-55298B685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large stone building with a tower&#10;&#10;AI-generated content may be incorrect.">
            <a:extLst>
              <a:ext uri="{FF2B5EF4-FFF2-40B4-BE49-F238E27FC236}">
                <a16:creationId xmlns:a16="http://schemas.microsoft.com/office/drawing/2014/main" id="{1F30C002-683E-2743-8A32-6E09B9B60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5" y="2395407"/>
            <a:ext cx="9434255" cy="7880823"/>
          </a:xfrm>
          <a:prstGeom prst="rect">
            <a:avLst/>
          </a:prstGeom>
        </p:spPr>
      </p:pic>
      <p:pic>
        <p:nvPicPr>
          <p:cNvPr id="4" name="Picture 3" descr="A black and orange frame with a black border and a black background&#10;&#10;AI-generated content may be incorrect.">
            <a:extLst>
              <a:ext uri="{FF2B5EF4-FFF2-40B4-BE49-F238E27FC236}">
                <a16:creationId xmlns:a16="http://schemas.microsoft.com/office/drawing/2014/main" id="{C21951B0-A0F8-E326-F840-902BD8317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F8144D38-5CE1-42A4-180F-05E9200DB1DC}"/>
              </a:ext>
            </a:extLst>
          </p:cNvPr>
          <p:cNvSpPr>
            <a:spLocks noGrp="1"/>
          </p:cNvSpPr>
          <p:nvPr/>
        </p:nvSpPr>
        <p:spPr>
          <a:xfrm>
            <a:off x="780547" y="13967098"/>
            <a:ext cx="9311103" cy="377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Per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informazioni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prenotazioni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T. 3338395586 -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Faifriuli@fondoambiente.it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8FD87D61-2B99-080A-6D78-D28806AD3A9B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CD381469-003E-D772-4230-25688F02EACD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4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7C7B8BAC-2CFF-B2BE-916C-2D81BDE7E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890397"/>
            <a:ext cx="3538673" cy="1564153"/>
          </a:xfrm>
          <a:prstGeom prst="rect">
            <a:avLst/>
          </a:prstGeom>
        </p:spPr>
      </p:pic>
      <p:sp>
        <p:nvSpPr>
          <p:cNvPr id="17" name="CasellaDiTesto 5">
            <a:extLst>
              <a:ext uri="{FF2B5EF4-FFF2-40B4-BE49-F238E27FC236}">
                <a16:creationId xmlns:a16="http://schemas.microsoft.com/office/drawing/2014/main" id="{2F762C7F-ABB4-83D3-3717-C550F8D36927}"/>
              </a:ext>
            </a:extLst>
          </p:cNvPr>
          <p:cNvSpPr txBox="1"/>
          <p:nvPr/>
        </p:nvSpPr>
        <p:spPr>
          <a:xfrm>
            <a:off x="780548" y="10032274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5">
            <a:extLst>
              <a:ext uri="{FF2B5EF4-FFF2-40B4-BE49-F238E27FC236}">
                <a16:creationId xmlns:a16="http://schemas.microsoft.com/office/drawing/2014/main" id="{A1611FA9-E728-E2BC-F174-6B0A08DC83D8}"/>
              </a:ext>
            </a:extLst>
          </p:cNvPr>
          <p:cNvSpPr txBox="1"/>
          <p:nvPr/>
        </p:nvSpPr>
        <p:spPr>
          <a:xfrm>
            <a:off x="791808" y="11191591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638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59947-A88F-0857-B8EF-5F7CF9255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on a trail&#10;&#10;AI-generated content may be incorrect.">
            <a:extLst>
              <a:ext uri="{FF2B5EF4-FFF2-40B4-BE49-F238E27FC236}">
                <a16:creationId xmlns:a16="http://schemas.microsoft.com/office/drawing/2014/main" id="{0D43F11B-9B8E-E769-F00E-6684FB16F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4" y="1172348"/>
            <a:ext cx="9370181" cy="9342376"/>
          </a:xfrm>
          <a:prstGeom prst="rect">
            <a:avLst/>
          </a:prstGeom>
        </p:spPr>
      </p:pic>
      <p:pic>
        <p:nvPicPr>
          <p:cNvPr id="4" name="Picture 3" descr="A blue and black square&#10;&#10;AI-generated content may be incorrect.">
            <a:extLst>
              <a:ext uri="{FF2B5EF4-FFF2-40B4-BE49-F238E27FC236}">
                <a16:creationId xmlns:a16="http://schemas.microsoft.com/office/drawing/2014/main" id="{7B90344D-27E9-31DC-672F-98DF42E18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D3B9794A-F8B5-42F8-897F-580294E9A81A}"/>
              </a:ext>
            </a:extLst>
          </p:cNvPr>
          <p:cNvSpPr>
            <a:spLocks noGrp="1"/>
          </p:cNvSpPr>
          <p:nvPr/>
        </p:nvSpPr>
        <p:spPr>
          <a:xfrm>
            <a:off x="4629658" y="13677807"/>
            <a:ext cx="5681286" cy="1124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</a:t>
            </a:r>
          </a:p>
          <a:p>
            <a:pPr algn="r"/>
            <a:r>
              <a:rPr lang="de-DE" sz="2000" dirty="0" err="1">
                <a:latin typeface="Arial"/>
                <a:cs typeface="Arial"/>
              </a:rPr>
              <a:t>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  <a:endParaRPr lang="de-DE" sz="2000" dirty="0">
              <a:latin typeface="Arial"/>
              <a:cs typeface="Arial"/>
            </a:endParaRPr>
          </a:p>
          <a:p>
            <a:pPr algn="r"/>
            <a:r>
              <a:rPr lang="de-DE" sz="2000" dirty="0">
                <a:latin typeface="Arial"/>
                <a:cs typeface="Arial"/>
              </a:rPr>
              <a:t>@nomeprofilosocial </a:t>
            </a:r>
          </a:p>
        </p:txBody>
      </p:sp>
      <p:sp>
        <p:nvSpPr>
          <p:cNvPr id="7" name="CasellaDiTesto 5">
            <a:extLst>
              <a:ext uri="{FF2B5EF4-FFF2-40B4-BE49-F238E27FC236}">
                <a16:creationId xmlns:a16="http://schemas.microsoft.com/office/drawing/2014/main" id="{F35ED07E-05A5-4882-9492-092C788B07A3}"/>
              </a:ext>
            </a:extLst>
          </p:cNvPr>
          <p:cNvSpPr txBox="1"/>
          <p:nvPr/>
        </p:nvSpPr>
        <p:spPr>
          <a:xfrm>
            <a:off x="780548" y="8912435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5">
            <a:extLst>
              <a:ext uri="{FF2B5EF4-FFF2-40B4-BE49-F238E27FC236}">
                <a16:creationId xmlns:a16="http://schemas.microsoft.com/office/drawing/2014/main" id="{86F1CB11-4E93-E167-14C3-25F1B6DDB4A4}"/>
              </a:ext>
            </a:extLst>
          </p:cNvPr>
          <p:cNvSpPr txBox="1"/>
          <p:nvPr/>
        </p:nvSpPr>
        <p:spPr>
          <a:xfrm>
            <a:off x="791808" y="10071752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5">
            <a:extLst>
              <a:ext uri="{FF2B5EF4-FFF2-40B4-BE49-F238E27FC236}">
                <a16:creationId xmlns:a16="http://schemas.microsoft.com/office/drawing/2014/main" id="{4887B4CF-5361-13AE-D5A2-9CC8F87E5D3D}"/>
              </a:ext>
            </a:extLst>
          </p:cNvPr>
          <p:cNvSpPr txBox="1"/>
          <p:nvPr/>
        </p:nvSpPr>
        <p:spPr>
          <a:xfrm>
            <a:off x="721469" y="11273549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6" name="CasellaDiTesto 5">
            <a:extLst>
              <a:ext uri="{FF2B5EF4-FFF2-40B4-BE49-F238E27FC236}">
                <a16:creationId xmlns:a16="http://schemas.microsoft.com/office/drawing/2014/main" id="{76ACB8ED-208B-65C3-A7D7-55992A488A76}"/>
              </a:ext>
            </a:extLst>
          </p:cNvPr>
          <p:cNvSpPr txBox="1"/>
          <p:nvPr/>
        </p:nvSpPr>
        <p:spPr>
          <a:xfrm>
            <a:off x="6629900" y="11296996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8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17BC3C68-9A35-E6BB-EF73-492BBFEAA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915540"/>
            <a:ext cx="3538673" cy="1564153"/>
          </a:xfrm>
          <a:prstGeom prst="rect">
            <a:avLst/>
          </a:prstGeom>
        </p:spPr>
      </p:pic>
      <p:pic>
        <p:nvPicPr>
          <p:cNvPr id="19" name="Picture 18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B40D75AC-D2EE-7419-0304-F1C8A212E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9" y="13197312"/>
            <a:ext cx="7159294" cy="161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F00086-3404-6F87-6734-D6804B29592E}"/>
              </a:ext>
            </a:extLst>
          </p:cNvPr>
          <p:cNvSpPr txBox="1"/>
          <p:nvPr/>
        </p:nvSpPr>
        <p:spPr>
          <a:xfrm rot="21091840">
            <a:off x="1757631" y="13592087"/>
            <a:ext cx="7198225" cy="646331"/>
          </a:xfrm>
          <a:prstGeom prst="rect">
            <a:avLst/>
          </a:prstGeom>
          <a:solidFill>
            <a:srgbClr val="C00000"/>
          </a:solidFill>
          <a:ln w="476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FACSIMILE – INSERIRE QUI FASCIA LOGHI CORRETTA</a:t>
            </a:r>
          </a:p>
          <a:p>
            <a:pPr algn="ctr"/>
            <a:endParaRPr lang="it-IT" sz="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67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13CFB-F3B9-A0E7-2FB1-AC3355BBB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large stone building with a tower&#10;&#10;AI-generated content may be incorrect.">
            <a:extLst>
              <a:ext uri="{FF2B5EF4-FFF2-40B4-BE49-F238E27FC236}">
                <a16:creationId xmlns:a16="http://schemas.microsoft.com/office/drawing/2014/main" id="{034BEE6A-16DC-F3A9-7BA0-318DEB899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5" y="2395407"/>
            <a:ext cx="9434255" cy="7880823"/>
          </a:xfrm>
          <a:prstGeom prst="rect">
            <a:avLst/>
          </a:prstGeom>
        </p:spPr>
      </p:pic>
      <p:pic>
        <p:nvPicPr>
          <p:cNvPr id="8" name="Picture 7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797D1141-B414-9DA1-2B10-7B0FB4BE1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A34153D8-4D00-45C5-6B7C-807DE850A2FA}"/>
              </a:ext>
            </a:extLst>
          </p:cNvPr>
          <p:cNvSpPr>
            <a:spLocks noGrp="1"/>
          </p:cNvSpPr>
          <p:nvPr/>
        </p:nvSpPr>
        <p:spPr>
          <a:xfrm>
            <a:off x="780547" y="13967098"/>
            <a:ext cx="9311103" cy="377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Per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informazioni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prenotazioni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T. 3338395586 -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Faifriuli@fondoambiente.it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6C4534F9-0F07-836F-3D5D-345254A1B014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4" name="CasellaDiTesto 5">
            <a:extLst>
              <a:ext uri="{FF2B5EF4-FFF2-40B4-BE49-F238E27FC236}">
                <a16:creationId xmlns:a16="http://schemas.microsoft.com/office/drawing/2014/main" id="{42D4A1EE-13A2-D145-4AD3-E023360218E0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5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407F1785-2F85-FAED-6FF6-F680DB709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890397"/>
            <a:ext cx="3538673" cy="1564153"/>
          </a:xfrm>
          <a:prstGeom prst="rect">
            <a:avLst/>
          </a:prstGeom>
        </p:spPr>
      </p:pic>
      <p:sp>
        <p:nvSpPr>
          <p:cNvPr id="17" name="CasellaDiTesto 5">
            <a:extLst>
              <a:ext uri="{FF2B5EF4-FFF2-40B4-BE49-F238E27FC236}">
                <a16:creationId xmlns:a16="http://schemas.microsoft.com/office/drawing/2014/main" id="{24366DFE-45DF-C1B0-6262-D016E65E395E}"/>
              </a:ext>
            </a:extLst>
          </p:cNvPr>
          <p:cNvSpPr txBox="1"/>
          <p:nvPr/>
        </p:nvSpPr>
        <p:spPr>
          <a:xfrm>
            <a:off x="780548" y="10032274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5">
            <a:extLst>
              <a:ext uri="{FF2B5EF4-FFF2-40B4-BE49-F238E27FC236}">
                <a16:creationId xmlns:a16="http://schemas.microsoft.com/office/drawing/2014/main" id="{D66554EC-261B-D6FC-4F7C-468900E67B52}"/>
              </a:ext>
            </a:extLst>
          </p:cNvPr>
          <p:cNvSpPr txBox="1"/>
          <p:nvPr/>
        </p:nvSpPr>
        <p:spPr>
          <a:xfrm>
            <a:off x="791808" y="11191591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651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F1C21-E89F-12B8-1681-AED7154D0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ourtyard with a fountain in the middle of a building&#10;&#10;AI-generated content may be incorrect.">
            <a:extLst>
              <a:ext uri="{FF2B5EF4-FFF2-40B4-BE49-F238E27FC236}">
                <a16:creationId xmlns:a16="http://schemas.microsoft.com/office/drawing/2014/main" id="{A9EDBE1D-2EAE-1DA2-B857-DBC83F2BE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81" y="1457789"/>
            <a:ext cx="9390069" cy="9362205"/>
          </a:xfrm>
          <a:prstGeom prst="rect">
            <a:avLst/>
          </a:prstGeom>
        </p:spPr>
      </p:pic>
      <p:pic>
        <p:nvPicPr>
          <p:cNvPr id="8" name="Picture 7" descr="A screen shot of a phone&#10;&#10;AI-generated content may be incorrect.">
            <a:extLst>
              <a:ext uri="{FF2B5EF4-FFF2-40B4-BE49-F238E27FC236}">
                <a16:creationId xmlns:a16="http://schemas.microsoft.com/office/drawing/2014/main" id="{64AAC74C-6BA6-2423-5A68-C2ACDA339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4A10B8F4-770E-D74A-08A1-1EB73F727FA7}"/>
              </a:ext>
            </a:extLst>
          </p:cNvPr>
          <p:cNvSpPr>
            <a:spLocks noGrp="1"/>
          </p:cNvSpPr>
          <p:nvPr/>
        </p:nvSpPr>
        <p:spPr>
          <a:xfrm>
            <a:off x="780547" y="13967098"/>
            <a:ext cx="9311103" cy="377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Per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informazioni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prenotazioni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T. 3338395586 -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Faifriuli@fondoambiente.it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8018AD46-9737-6AC6-738D-2AE98E10E289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9D5B14AA-AD15-2726-397C-FF01EFB5D959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3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FF7D37AD-5EAD-469B-9C7F-634CC9644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890397"/>
            <a:ext cx="3538673" cy="1564153"/>
          </a:xfrm>
          <a:prstGeom prst="rect">
            <a:avLst/>
          </a:prstGeom>
        </p:spPr>
      </p:pic>
      <p:sp>
        <p:nvSpPr>
          <p:cNvPr id="14" name="CasellaDiTesto 5">
            <a:extLst>
              <a:ext uri="{FF2B5EF4-FFF2-40B4-BE49-F238E27FC236}">
                <a16:creationId xmlns:a16="http://schemas.microsoft.com/office/drawing/2014/main" id="{2448BBB6-13F3-2C59-E553-8CCFC1316B43}"/>
              </a:ext>
            </a:extLst>
          </p:cNvPr>
          <p:cNvSpPr txBox="1"/>
          <p:nvPr/>
        </p:nvSpPr>
        <p:spPr>
          <a:xfrm>
            <a:off x="780548" y="10032274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5">
            <a:extLst>
              <a:ext uri="{FF2B5EF4-FFF2-40B4-BE49-F238E27FC236}">
                <a16:creationId xmlns:a16="http://schemas.microsoft.com/office/drawing/2014/main" id="{4B90D569-7F09-3BFA-E36E-37ED9436BCC9}"/>
              </a:ext>
            </a:extLst>
          </p:cNvPr>
          <p:cNvSpPr txBox="1"/>
          <p:nvPr/>
        </p:nvSpPr>
        <p:spPr>
          <a:xfrm>
            <a:off x="791808" y="11191591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41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4B6C9-FD53-AD3E-7D02-51F071D99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looking at a painting on a wall&#10;&#10;AI-generated content may be incorrect.">
            <a:extLst>
              <a:ext uri="{FF2B5EF4-FFF2-40B4-BE49-F238E27FC236}">
                <a16:creationId xmlns:a16="http://schemas.microsoft.com/office/drawing/2014/main" id="{8289A7AC-6DB0-5C6F-AD2F-48580E91C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88" y="2496284"/>
            <a:ext cx="9296479" cy="9268893"/>
          </a:xfrm>
          <a:prstGeom prst="rect">
            <a:avLst/>
          </a:prstGeom>
        </p:spPr>
      </p:pic>
      <p:pic>
        <p:nvPicPr>
          <p:cNvPr id="8" name="Picture 7" descr="A blue rectangular object with a black background&#10;&#10;AI-generated content may be incorrect.">
            <a:extLst>
              <a:ext uri="{FF2B5EF4-FFF2-40B4-BE49-F238E27FC236}">
                <a16:creationId xmlns:a16="http://schemas.microsoft.com/office/drawing/2014/main" id="{EA17B1A8-2B14-3AA6-8685-03A62D36F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77725442-718B-532A-DBCB-B96EA6039DD1}"/>
              </a:ext>
            </a:extLst>
          </p:cNvPr>
          <p:cNvSpPr>
            <a:spLocks noGrp="1"/>
          </p:cNvSpPr>
          <p:nvPr/>
        </p:nvSpPr>
        <p:spPr>
          <a:xfrm>
            <a:off x="780547" y="13967098"/>
            <a:ext cx="9311103" cy="377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Per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informazioni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prenotazioni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T. 3338395586 -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Faifriuli@fondoambiente.it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38715752-1C8C-E19E-50F1-D44CE38A856D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71A0FF27-1639-FC95-6256-DFC51E922A99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3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75A4002-5D97-55AC-7E3D-38854F24E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890397"/>
            <a:ext cx="3538673" cy="1564153"/>
          </a:xfrm>
          <a:prstGeom prst="rect">
            <a:avLst/>
          </a:prstGeom>
        </p:spPr>
      </p:pic>
      <p:sp>
        <p:nvSpPr>
          <p:cNvPr id="14" name="CasellaDiTesto 5">
            <a:extLst>
              <a:ext uri="{FF2B5EF4-FFF2-40B4-BE49-F238E27FC236}">
                <a16:creationId xmlns:a16="http://schemas.microsoft.com/office/drawing/2014/main" id="{804EFF96-0005-13AA-371B-5199C7BFE2DE}"/>
              </a:ext>
            </a:extLst>
          </p:cNvPr>
          <p:cNvSpPr txBox="1"/>
          <p:nvPr/>
        </p:nvSpPr>
        <p:spPr>
          <a:xfrm>
            <a:off x="780548" y="10032274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5">
            <a:extLst>
              <a:ext uri="{FF2B5EF4-FFF2-40B4-BE49-F238E27FC236}">
                <a16:creationId xmlns:a16="http://schemas.microsoft.com/office/drawing/2014/main" id="{6AD4DF43-B56E-AE48-E111-7C655C25D394}"/>
              </a:ext>
            </a:extLst>
          </p:cNvPr>
          <p:cNvSpPr txBox="1"/>
          <p:nvPr/>
        </p:nvSpPr>
        <p:spPr>
          <a:xfrm>
            <a:off x="791808" y="11191591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79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1861D-43B7-CB56-1D7A-4DE451F36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landscape with green hills and blue sky&#10;&#10;AI-generated content may be incorrect.">
            <a:extLst>
              <a:ext uri="{FF2B5EF4-FFF2-40B4-BE49-F238E27FC236}">
                <a16:creationId xmlns:a16="http://schemas.microsoft.com/office/drawing/2014/main" id="{54D86D20-10BF-1DB2-411F-E86989120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9" y="1229189"/>
            <a:ext cx="9194557" cy="9167273"/>
          </a:xfrm>
          <a:prstGeom prst="rect">
            <a:avLst/>
          </a:prstGeom>
        </p:spPr>
      </p:pic>
      <p:pic>
        <p:nvPicPr>
          <p:cNvPr id="15" name="Picture 14" descr="A green and black rectangle&#10;&#10;AI-generated content may be incorrect.">
            <a:extLst>
              <a:ext uri="{FF2B5EF4-FFF2-40B4-BE49-F238E27FC236}">
                <a16:creationId xmlns:a16="http://schemas.microsoft.com/office/drawing/2014/main" id="{42FFAA49-73C2-5047-23E8-DD73515AD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17" name="Titolo 1">
            <a:extLst>
              <a:ext uri="{FF2B5EF4-FFF2-40B4-BE49-F238E27FC236}">
                <a16:creationId xmlns:a16="http://schemas.microsoft.com/office/drawing/2014/main" id="{FC0C90DF-2EE1-0405-95CD-BCC03D1804E7}"/>
              </a:ext>
            </a:extLst>
          </p:cNvPr>
          <p:cNvSpPr>
            <a:spLocks noGrp="1"/>
          </p:cNvSpPr>
          <p:nvPr/>
        </p:nvSpPr>
        <p:spPr>
          <a:xfrm>
            <a:off x="780547" y="13967098"/>
            <a:ext cx="9311103" cy="377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Per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informazioni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prenotazioni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T. 3338395586 -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Faifriuli@fondoambiente.it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18" name="CasellaDiTesto 5">
            <a:extLst>
              <a:ext uri="{FF2B5EF4-FFF2-40B4-BE49-F238E27FC236}">
                <a16:creationId xmlns:a16="http://schemas.microsoft.com/office/drawing/2014/main" id="{5F403960-0B32-468E-B490-DBC1988D8289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20" name="CasellaDiTesto 5">
            <a:extLst>
              <a:ext uri="{FF2B5EF4-FFF2-40B4-BE49-F238E27FC236}">
                <a16:creationId xmlns:a16="http://schemas.microsoft.com/office/drawing/2014/main" id="{2D150DD2-770F-1549-A8B7-1EF3048E50FB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21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F56A43FE-9B39-3FB0-B0A4-C235219C2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890397"/>
            <a:ext cx="3538673" cy="1564153"/>
          </a:xfrm>
          <a:prstGeom prst="rect">
            <a:avLst/>
          </a:prstGeom>
        </p:spPr>
      </p:pic>
      <p:sp>
        <p:nvSpPr>
          <p:cNvPr id="22" name="CasellaDiTesto 5">
            <a:extLst>
              <a:ext uri="{FF2B5EF4-FFF2-40B4-BE49-F238E27FC236}">
                <a16:creationId xmlns:a16="http://schemas.microsoft.com/office/drawing/2014/main" id="{6602E82F-1595-F486-6DDA-CAB436B8CE64}"/>
              </a:ext>
            </a:extLst>
          </p:cNvPr>
          <p:cNvSpPr txBox="1"/>
          <p:nvPr/>
        </p:nvSpPr>
        <p:spPr>
          <a:xfrm>
            <a:off x="780548" y="10032274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5">
            <a:extLst>
              <a:ext uri="{FF2B5EF4-FFF2-40B4-BE49-F238E27FC236}">
                <a16:creationId xmlns:a16="http://schemas.microsoft.com/office/drawing/2014/main" id="{3BFD8F8B-C721-1639-836F-2E43DA91129B}"/>
              </a:ext>
            </a:extLst>
          </p:cNvPr>
          <p:cNvSpPr txBox="1"/>
          <p:nvPr/>
        </p:nvSpPr>
        <p:spPr>
          <a:xfrm>
            <a:off x="791808" y="11191591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73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E06FE-C542-F6EF-C2D9-57FF96797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standing on a bridge with a light bulb above her head&#10;&#10;AI-generated content may be incorrect.">
            <a:extLst>
              <a:ext uri="{FF2B5EF4-FFF2-40B4-BE49-F238E27FC236}">
                <a16:creationId xmlns:a16="http://schemas.microsoft.com/office/drawing/2014/main" id="{2ACFE60E-2F02-25B4-11ED-CD5115A56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1" y="839518"/>
            <a:ext cx="9544389" cy="9516067"/>
          </a:xfrm>
          <a:prstGeom prst="rect">
            <a:avLst/>
          </a:prstGeom>
        </p:spPr>
      </p:pic>
      <p:pic>
        <p:nvPicPr>
          <p:cNvPr id="3" name="Picture 2" descr="A yellow rectangular sign with a black background&#10;&#10;AI-generated content may be incorrect.">
            <a:extLst>
              <a:ext uri="{FF2B5EF4-FFF2-40B4-BE49-F238E27FC236}">
                <a16:creationId xmlns:a16="http://schemas.microsoft.com/office/drawing/2014/main" id="{D9AA4F7E-428F-60C4-0B61-2C661B63F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1492B730-F346-D80E-4500-D41678D2B09F}"/>
              </a:ext>
            </a:extLst>
          </p:cNvPr>
          <p:cNvSpPr>
            <a:spLocks noGrp="1"/>
          </p:cNvSpPr>
          <p:nvPr/>
        </p:nvSpPr>
        <p:spPr>
          <a:xfrm>
            <a:off x="780547" y="13967098"/>
            <a:ext cx="9311103" cy="377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latin typeface="Arial"/>
                <a:cs typeface="Arial"/>
              </a:rPr>
              <a:t>Per </a:t>
            </a:r>
            <a:r>
              <a:rPr lang="de-DE" sz="2000" dirty="0" err="1">
                <a:latin typeface="Arial"/>
                <a:cs typeface="Arial"/>
              </a:rPr>
              <a:t>informazioni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e</a:t>
            </a:r>
            <a:r>
              <a:rPr lang="de-DE" sz="2000" dirty="0">
                <a:latin typeface="Arial"/>
                <a:cs typeface="Arial"/>
              </a:rPr>
              <a:t> </a:t>
            </a:r>
            <a:r>
              <a:rPr lang="de-DE" sz="2000" dirty="0" err="1">
                <a:latin typeface="Arial"/>
                <a:cs typeface="Arial"/>
              </a:rPr>
              <a:t>prenotazioni</a:t>
            </a:r>
            <a:r>
              <a:rPr lang="de-DE" sz="2000" dirty="0">
                <a:latin typeface="Arial"/>
                <a:cs typeface="Arial"/>
              </a:rPr>
              <a:t> T. 3338395586 -</a:t>
            </a:r>
            <a:r>
              <a:rPr lang="de-DE" sz="2000" dirty="0" err="1">
                <a:latin typeface="Arial"/>
                <a:cs typeface="Arial"/>
              </a:rPr>
              <a:t>Faifriuli@fondoambiente.it</a:t>
            </a:r>
            <a:r>
              <a:rPr lang="de-DE" sz="2000" dirty="0">
                <a:latin typeface="Arial"/>
                <a:cs typeface="Arial"/>
              </a:rPr>
              <a:t> </a:t>
            </a:r>
          </a:p>
        </p:txBody>
      </p:sp>
      <p:sp>
        <p:nvSpPr>
          <p:cNvPr id="8" name="CasellaDiTesto 5">
            <a:extLst>
              <a:ext uri="{FF2B5EF4-FFF2-40B4-BE49-F238E27FC236}">
                <a16:creationId xmlns:a16="http://schemas.microsoft.com/office/drawing/2014/main" id="{BD89477C-BDA9-09EE-282B-12CAC6F895FC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2DA95245-A8D3-7BB1-2050-9285B4CD65D7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F20F7331-BC32-4D34-B686-F852C16B9B2E}"/>
              </a:ext>
            </a:extLst>
          </p:cNvPr>
          <p:cNvSpPr txBox="1"/>
          <p:nvPr/>
        </p:nvSpPr>
        <p:spPr>
          <a:xfrm>
            <a:off x="780548" y="10032274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618F118A-06E2-671F-BFB9-C8D53263ECB0}"/>
              </a:ext>
            </a:extLst>
          </p:cNvPr>
          <p:cNvSpPr txBox="1"/>
          <p:nvPr/>
        </p:nvSpPr>
        <p:spPr>
          <a:xfrm>
            <a:off x="791808" y="11191591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black background with orange and green text&#10;&#10;AI-generated content may be incorrect.">
            <a:extLst>
              <a:ext uri="{FF2B5EF4-FFF2-40B4-BE49-F238E27FC236}">
                <a16:creationId xmlns:a16="http://schemas.microsoft.com/office/drawing/2014/main" id="{A27DB5A9-D37C-D676-47CC-24B635254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4" t="36990" r="20650" b="30559"/>
          <a:stretch>
            <a:fillRect/>
          </a:stretch>
        </p:blipFill>
        <p:spPr>
          <a:xfrm>
            <a:off x="6298975" y="916523"/>
            <a:ext cx="3479507" cy="156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74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80657-69E6-3E97-D10B-37BCBF1F1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on a beach&#10;&#10;AI-generated content may be incorrect.">
            <a:extLst>
              <a:ext uri="{FF2B5EF4-FFF2-40B4-BE49-F238E27FC236}">
                <a16:creationId xmlns:a16="http://schemas.microsoft.com/office/drawing/2014/main" id="{4E6B464C-F04B-D5E2-440A-725E92BA7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9" y="803792"/>
            <a:ext cx="9370181" cy="9342376"/>
          </a:xfrm>
          <a:prstGeom prst="rect">
            <a:avLst/>
          </a:prstGeom>
        </p:spPr>
      </p:pic>
      <p:pic>
        <p:nvPicPr>
          <p:cNvPr id="8" name="Picture 7" descr="A pink and black photo frame&#10;&#10;AI-generated content may be incorrect.">
            <a:extLst>
              <a:ext uri="{FF2B5EF4-FFF2-40B4-BE49-F238E27FC236}">
                <a16:creationId xmlns:a16="http://schemas.microsoft.com/office/drawing/2014/main" id="{CA3FC30D-386F-3AB8-2768-368B84CC7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" y="0"/>
            <a:ext cx="10679662" cy="15111532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34FF6227-9FAD-5235-7229-3F488ADDF4D3}"/>
              </a:ext>
            </a:extLst>
          </p:cNvPr>
          <p:cNvSpPr>
            <a:spLocks noGrp="1"/>
          </p:cNvSpPr>
          <p:nvPr/>
        </p:nvSpPr>
        <p:spPr>
          <a:xfrm>
            <a:off x="780547" y="13967098"/>
            <a:ext cx="9311103" cy="3772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Per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informazioni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e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prenotazioni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 T. 3338395586 -</a:t>
            </a:r>
            <a:r>
              <a:rPr lang="de-DE" sz="2000" dirty="0" err="1">
                <a:solidFill>
                  <a:schemeClr val="bg1"/>
                </a:solidFill>
                <a:latin typeface="Arial"/>
                <a:cs typeface="Arial"/>
              </a:rPr>
              <a:t>Faifriuli@fondoambiente.it</a:t>
            </a:r>
            <a:r>
              <a:rPr lang="de-DE" sz="20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id="{A0782A2F-1360-A9A5-EC80-939A34CF0DF2}"/>
              </a:ext>
            </a:extLst>
          </p:cNvPr>
          <p:cNvSpPr txBox="1"/>
          <p:nvPr/>
        </p:nvSpPr>
        <p:spPr>
          <a:xfrm>
            <a:off x="721469" y="12271074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LUOGO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it-IT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pincopallo</a:t>
            </a:r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4E56BF20-2D43-B6E9-D730-59B519354F58}"/>
              </a:ext>
            </a:extLst>
          </p:cNvPr>
          <p:cNvSpPr txBox="1"/>
          <p:nvPr/>
        </p:nvSpPr>
        <p:spPr>
          <a:xfrm>
            <a:off x="6629900" y="12294521"/>
            <a:ext cx="4626818" cy="120032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settembre</a:t>
            </a:r>
          </a:p>
          <a:p>
            <a:r>
              <a:rPr lang="it-IT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12.00</a:t>
            </a:r>
          </a:p>
        </p:txBody>
      </p:sp>
      <p:pic>
        <p:nvPicPr>
          <p:cNvPr id="13" name="Immagine 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E1C3DD6-7358-6A87-7F0F-D93D4AD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5" t="36818" r="19199" b="31035"/>
          <a:stretch/>
        </p:blipFill>
        <p:spPr>
          <a:xfrm>
            <a:off x="6377353" y="890397"/>
            <a:ext cx="3538673" cy="1564153"/>
          </a:xfrm>
          <a:prstGeom prst="rect">
            <a:avLst/>
          </a:prstGeom>
        </p:spPr>
      </p:pic>
      <p:sp>
        <p:nvSpPr>
          <p:cNvPr id="14" name="CasellaDiTesto 5">
            <a:extLst>
              <a:ext uri="{FF2B5EF4-FFF2-40B4-BE49-F238E27FC236}">
                <a16:creationId xmlns:a16="http://schemas.microsoft.com/office/drawing/2014/main" id="{4509B56A-8881-6216-5A22-757D6E80DBBF}"/>
              </a:ext>
            </a:extLst>
          </p:cNvPr>
          <p:cNvSpPr txBox="1"/>
          <p:nvPr/>
        </p:nvSpPr>
        <p:spPr>
          <a:xfrm>
            <a:off x="780548" y="10032274"/>
            <a:ext cx="8983543" cy="1323439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TITOLO EVENTO</a:t>
            </a:r>
            <a:endParaRPr lang="it-IT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5">
            <a:extLst>
              <a:ext uri="{FF2B5EF4-FFF2-40B4-BE49-F238E27FC236}">
                <a16:creationId xmlns:a16="http://schemas.microsoft.com/office/drawing/2014/main" id="{325EF183-AF46-BB5F-5BF9-190B605BAC2C}"/>
              </a:ext>
            </a:extLst>
          </p:cNvPr>
          <p:cNvSpPr txBox="1"/>
          <p:nvPr/>
        </p:nvSpPr>
        <p:spPr>
          <a:xfrm>
            <a:off x="791808" y="11191591"/>
            <a:ext cx="8983542" cy="707886"/>
          </a:xfrm>
          <a:prstGeom prst="rect">
            <a:avLst/>
          </a:prstGeom>
          <a:noFill/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Sottotitolo che va personalizzato</a:t>
            </a:r>
            <a:endParaRPr lang="it-IT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360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870</Words>
  <Application>Microsoft Macintosh PowerPoint</Application>
  <PresentationFormat>Custom</PresentationFormat>
  <Paragraphs>280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Aptos</vt:lpstr>
      <vt:lpstr>Aptos Display</vt:lpstr>
      <vt:lpstr>Arial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beatrice bernasconi</cp:lastModifiedBy>
  <cp:revision>145</cp:revision>
  <dcterms:created xsi:type="dcterms:W3CDTF">2024-09-17T15:15:54Z</dcterms:created>
  <dcterms:modified xsi:type="dcterms:W3CDTF">2026-02-17T16:54:41Z</dcterms:modified>
</cp:coreProperties>
</file>