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6598" r:id="rId4"/>
    <p:sldId id="6599" r:id="rId5"/>
    <p:sldId id="6600" r:id="rId7"/>
    <p:sldId id="6601" r:id="rId8"/>
    <p:sldId id="6602" r:id="rId9"/>
    <p:sldId id="6603" r:id="rId10"/>
    <p:sldId id="6604" r:id="rId11"/>
    <p:sldId id="660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C7499-E102-426D-9C0B-04F275968BA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B02DE-D45F-4A81-9294-FA71FE3FBA8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2435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585" indent="-2851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133600" y="2588793"/>
            <a:ext cx="9652000" cy="2091690"/>
          </a:xfrm>
          <a:prstGeom prst="rect">
            <a:avLst/>
          </a:prstGeom>
          <a:noFill/>
        </p:spPr>
        <p:txBody>
          <a:bodyPr wrap="square"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  <a:defRPr/>
            </a:pPr>
            <a:r>
              <a:rPr lang="en-US" sz="5335" b="1" dirty="0" err="1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不是我，乃是基督在裡面活</a:t>
            </a:r>
            <a:r>
              <a:rPr lang="en-US" sz="5335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
</a:t>
            </a:r>
            <a:r>
              <a:rPr lang="en-US" sz="4265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Yet Not I But Through Christ In Me</a:t>
            </a:r>
            <a:endParaRPr lang="en-US" sz="4265" b="1" dirty="0">
              <a:solidFill>
                <a:srgbClr val="663300">
                  <a:alpha val="100000"/>
                </a:srgb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何等禮物，耶穌是我救贖主。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何等豐富，神已無別恩賜。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祂是我的喜樂、公義和自由。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不變的愛、無限深廣平安。</a:t>
            </a:r>
            <a:endParaRPr lang="en-US" sz="426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我心堅信，唯耶穌是我盼望。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我生命與祂緊緊相連。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何稀奇，這恩典，都歸我！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不是我，乃是基督在裡面活。</a:t>
            </a:r>
            <a:endParaRPr lang="en-US" sz="426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黑夜雖深，但我不會被丟棄。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因我救主，永遠在我身邊。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我雖軟弱仍歡歡喜喜往前。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我的缺乏顯出祂的大能。</a:t>
            </a:r>
            <a:endParaRPr lang="en-US" sz="426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我心堅信，我牧者必保護我。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祂領我走過死蔭幽谷。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哦，黑暗要過去，我得勝！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不是我，乃是基督在裡面活。</a:t>
            </a:r>
            <a:endParaRPr lang="en-US" sz="426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無有懼怕，我知我已被赦免。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前途光明，罪債已經付清。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耶穌流血，受苦痛，為我救贖。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死裡復活，完全勝了墳墓。</a:t>
            </a:r>
            <a:endParaRPr lang="en-US" sz="426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我心堅信，我罪已完全解決。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耶穌是我永遠的遮蔽。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哦，鎖鏈已脫落，我自由！</a:t>
            </a:r>
            <a:b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不是我，乃是基督在裡面活。</a:t>
            </a:r>
            <a:endParaRPr lang="en-US" sz="426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哦，鎖鏈已脫落，</a:t>
            </a:r>
            <a:br>
              <a:rPr lang="en-US" altLang="zh-TW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我自由！</a:t>
            </a:r>
            <a:br>
              <a:rPr lang="zh-TW" altLang="en-US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不是我，</a:t>
            </a:r>
            <a:br>
              <a:rPr lang="en-US" altLang="zh-TW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5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乃是基督在裡面活。</a:t>
            </a:r>
            <a:endParaRPr lang="en-US" sz="5335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403" y="365879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WPS Presentation</Application>
  <PresentationFormat>Widescreen</PresentationFormat>
  <Paragraphs>30</Paragraphs>
  <Slides>8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SimSun</vt:lpstr>
      <vt:lpstr>Wingdings</vt:lpstr>
      <vt:lpstr>Calibri</vt:lpstr>
      <vt:lpstr>Helvetica Neue</vt:lpstr>
      <vt:lpstr>Arial Unicode MS</vt:lpstr>
      <vt:lpstr>黑体</vt:lpstr>
      <vt:lpstr>黑体-简</vt:lpstr>
      <vt:lpstr>Calibri</vt:lpstr>
      <vt:lpstr>Microsoft YaHei</vt:lpstr>
      <vt:lpstr>汉仪旗黑</vt:lpstr>
      <vt:lpstr>Arial Unicode MS</vt:lpstr>
      <vt:lpstr>1_Theme86</vt:lpstr>
      <vt:lpstr>6_Office Theme</vt:lpstr>
      <vt:lpstr>PowerPoint 演示文稿</vt:lpstr>
      <vt:lpstr>何等禮物，耶穌是我救贖主。 何等豐富，神已無別恩賜。 祂是我的喜樂、公義和自由。 不變的愛、無限深廣平安。</vt:lpstr>
      <vt:lpstr>我心堅信，唯耶穌是我盼望。 我生命與祂緊緊相連。 何稀奇，這恩典，都歸我！ 不是我，乃是基督在裡面活。</vt:lpstr>
      <vt:lpstr>黑夜雖深，但我不會被丟棄。 因我救主，永遠在我身邊。 我雖軟弱仍歡歡喜喜往前。 我的缺乏顯出祂的大能。</vt:lpstr>
      <vt:lpstr>我心堅信，我牧者必保護我。 祂領我走過死蔭幽谷。 哦，黑暗要過去，我得勝！ 不是我，乃是基督在裡面活。</vt:lpstr>
      <vt:lpstr>無有懼怕，我知我已被赦免。 前途光明，罪債已經付清。 耶穌流血，受苦痛，為我救贖。 死裡復活，完全勝了墳墓。</vt:lpstr>
      <vt:lpstr>我心堅信，我罪已完全解決。 耶穌是我永遠的遮蔽。 哦，鎖鏈已脫落，我自由！ 不是我，乃是基督在裡面活。</vt:lpstr>
      <vt:lpstr>哦，鎖鏈已脫落， 我自由！ 不是我， 乃是基督在裡面活。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lingxinchen</cp:lastModifiedBy>
  <cp:revision>4</cp:revision>
  <dcterms:created xsi:type="dcterms:W3CDTF">2024-08-20T22:47:52Z</dcterms:created>
  <dcterms:modified xsi:type="dcterms:W3CDTF">2024-08-20T22:47:52Z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