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</p:sldMasterIdLst>
  <p:notesMasterIdLst>
    <p:notesMasterId r:id="rId12"/>
  </p:notesMasterIdLst>
  <p:sldIdLst>
    <p:sldId id="6063" r:id="rId3"/>
    <p:sldId id="6489" r:id="rId4"/>
    <p:sldId id="6490" r:id="rId5"/>
    <p:sldId id="6491" r:id="rId6"/>
    <p:sldId id="6492" r:id="rId7"/>
    <p:sldId id="6496" r:id="rId8"/>
    <p:sldId id="6497" r:id="rId9"/>
    <p:sldId id="6498" r:id="rId10"/>
    <p:sldId id="6499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78" y="6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E31EAF-3F7B-4175-8DBC-BAAC7DA6A97B}" type="datetimeFigureOut">
              <a:rPr lang="en-US" smtClean="0"/>
              <a:t>6/13/2023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23EB68-620E-414D-94CD-61CAC2B6E3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1567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120851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310508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060793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061674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026345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958788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174473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017643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54095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BF061-6A5D-4273-A2F2-79144F369D5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6/13/2023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5785E9-6BCF-46BF-A669-2E4B47A3093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5403979"/>
      </p:ext>
    </p:extLst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BB932-BB5B-4311-9477-F5F4C140DB4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6/13/2023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2BE12-F50D-4992-B2BC-600BE8BFB8E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4970814"/>
      </p:ext>
    </p:extLst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9C037B-2096-4869-8B91-490CC586512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6/13/2023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19EC62-7474-42AE-A7D8-CF4D7804A10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9359261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EA3DEE-4896-43F4-8F11-6EB6F1BBAA1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6/13/2023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F93D42-2FE2-45AD-BBEE-9A41BC47881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5" descr="bbc 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25176" y="6019802"/>
            <a:ext cx="3537224" cy="600871"/>
          </a:xfrm>
          <a:prstGeom prst="rect">
            <a:avLst/>
          </a:prstGeom>
        </p:spPr>
      </p:pic>
      <p:pic>
        <p:nvPicPr>
          <p:cNvPr id="10" name="Picture 3" descr="C:\Users\Qian\Desktop\中文事工 拷贝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6071076"/>
            <a:ext cx="3048000" cy="625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1889403"/>
      </p:ext>
    </p:extLst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2E8CF1-594D-4E3C-A9ED-8613FD8382D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6/13/2023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E24B2E-6804-43A9-A456-BDADCEB4EFA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6119560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1B91E-EB49-4F46-A33B-0FEFBDFC987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6/13/2023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E78BC-28D2-49A4-8ED1-D9B5E765FF8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6054478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D39FB-9848-44B3-AB45-F191AEEEF78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6/13/2023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3C68A2-D1B0-405B-84DA-61D62ECF985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2165009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69E50-588A-4841-A494-FF009ED9D7E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6/13/2023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F7E469-687E-4D1B-A2B6-BAC1F424A05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086584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A0AEE-33D6-4FCC-AAF8-0009CE92E8F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6/13/2023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5A5AF6-E031-437D-A7A5-B5D521093A0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454422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E543BB-B500-44E3-9E13-6C78B0DB109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6/13/2023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09ECC-77FA-47AE-86F2-7E56E3BFF42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7280019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348C38-D9A1-437B-B02C-644AB95A467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6/13/2023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EE953-FBC0-4731-81CE-2FAC06E9A6E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6113080"/>
      </p:ext>
    </p:extLst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2232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>
        <a:defRPr sz="5867" kern="1200">
          <a:solidFill>
            <a:schemeClr val="lt1"/>
          </a:solidFill>
        </a:defRPr>
      </a:lvl1pPr>
      <a:extLst/>
    </p:titleStyle>
    <p:bodyStyle>
      <a:lvl1pPr indent="-433189" algn="ctr">
        <a:defRPr sz="4267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9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2D4820E-4B20-447F-AABE-D8162DB0825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6/13/2023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3DC6232-0CE8-4A9E-BC8C-5F21E411803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9197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ransition spd="med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189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77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566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754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891" indent="-342891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714500" y="1476375"/>
          <a:ext cx="8382000" cy="3381375"/>
          <a:chOff x="1714500" y="1476375"/>
          <a:chExt cx="8382000" cy="3381375"/>
        </a:xfrm>
      </p:grpSpPr>
      <p:sp>
        <p:nvSpPr>
          <p:cNvPr id="2" name="TextBox 1"/>
          <p:cNvSpPr txBox="1"/>
          <p:nvPr/>
        </p:nvSpPr>
        <p:spPr>
          <a:xfrm>
            <a:off x="2286000" y="2192029"/>
            <a:ext cx="8890000" cy="2092945"/>
          </a:xfrm>
          <a:prstGeom prst="rect">
            <a:avLst/>
          </a:prstGeom>
          <a:noFill/>
        </p:spPr>
        <p:txBody>
          <a:bodyPr lIns="121920" tIns="60960" rIns="121920" bIns="60960" rtlCol="0" anchor="ctr">
            <a:spAutoFit/>
          </a:bodyPr>
          <a:lstStyle/>
          <a:p>
            <a:pPr algn="ctr" defTabSz="1219170" fontAlgn="ctr">
              <a:lnSpc>
                <a:spcPct val="120000"/>
              </a:lnSpc>
              <a:defRPr/>
            </a:pPr>
            <a:r>
              <a:rPr lang="en-US" sz="6400" b="1">
                <a:solidFill>
                  <a:srgbClr val="663300">
                    <a:alpha val="100000"/>
                  </a:srgbClr>
                </a:solidFill>
                <a:latin typeface="Calibri"/>
              </a:rPr>
              <a:t>主啊，我到你面前
</a:t>
            </a:r>
            <a:r>
              <a:rPr lang="en-US" sz="4267" b="1">
                <a:solidFill>
                  <a:srgbClr val="663300">
                    <a:alpha val="100000"/>
                  </a:srgbClr>
                </a:solidFill>
                <a:latin typeface="Calibri"/>
              </a:rPr>
              <a:t>Lord, I Come Before Your Throne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685802"/>
            <a:ext cx="8763000" cy="5280025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4267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主啊！我到你面前</a:t>
            </a:r>
            <a:br>
              <a:rPr lang="zh-TW" altLang="en-US" sz="4267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4267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獻上我的今天</a:t>
            </a:r>
            <a:br>
              <a:rPr lang="zh-TW" altLang="en-US" sz="4267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4267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我的身體、我的一切</a:t>
            </a:r>
            <a:br>
              <a:rPr lang="zh-TW" altLang="en-US" sz="4267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4267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獻上當作活祭</a:t>
            </a:r>
            <a:br>
              <a:rPr lang="en-US" altLang="zh-TW" sz="2000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br>
              <a:rPr lang="en-US" altLang="zh-TW" sz="2000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en-US" altLang="zh-TW" sz="2400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Lord, I come before Your throne</a:t>
            </a:r>
            <a:r>
              <a:rPr lang="zh-TW" altLang="en-US" sz="2400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altLang="zh-TW" sz="2400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offer my life to you</a:t>
            </a:r>
            <a:br>
              <a:rPr lang="en-US" altLang="zh-TW" sz="2400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en-US" altLang="zh-TW" sz="2400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With my body, with everything</a:t>
            </a:r>
            <a:r>
              <a:rPr lang="zh-TW" altLang="en-US" sz="2400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altLang="zh-TW" sz="2400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as living sacrifice</a:t>
            </a:r>
            <a:endParaRPr lang="en-US" altLang="zh-TW" sz="2133" dirty="0">
              <a:solidFill>
                <a:prstClr val="black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2A0092A-E568-4544-A370-B36228F9DAE3}"/>
              </a:ext>
            </a:extLst>
          </p:cNvPr>
          <p:cNvSpPr txBox="1"/>
          <p:nvPr/>
        </p:nvSpPr>
        <p:spPr>
          <a:xfrm>
            <a:off x="406400" y="365877"/>
            <a:ext cx="747320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1/8</a:t>
            </a:r>
          </a:p>
        </p:txBody>
      </p:sp>
    </p:spTree>
    <p:extLst>
      <p:ext uri="{BB962C8B-B14F-4D97-AF65-F5344CB8AC3E}">
        <p14:creationId xmlns:p14="http://schemas.microsoft.com/office/powerpoint/2010/main" val="3108302661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685802"/>
            <a:ext cx="8763000" cy="5280025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4267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主啊！我到你面前</a:t>
            </a:r>
            <a:br>
              <a:rPr lang="zh-TW" altLang="en-US" sz="4267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4267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獻上我的今天</a:t>
            </a:r>
            <a:br>
              <a:rPr lang="zh-TW" altLang="en-US" sz="4267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4267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求你更新，求你潔淨</a:t>
            </a:r>
            <a:br>
              <a:rPr lang="zh-TW" altLang="en-US" sz="4267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4267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我的心思意念</a:t>
            </a:r>
            <a:br>
              <a:rPr lang="en-US" altLang="zh-TW" sz="3733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br>
              <a:rPr lang="en-US" altLang="zh-TW" sz="2000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en-US" altLang="zh-TW" sz="2400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Lord, I come before Your throne</a:t>
            </a:r>
            <a:r>
              <a:rPr lang="zh-TW" altLang="en-US" sz="2400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altLang="zh-TW" sz="2400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offer my life to you</a:t>
            </a:r>
            <a:br>
              <a:rPr lang="en-US" altLang="zh-TW" sz="2400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en-US" altLang="zh-TW" sz="2400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Please renew me, please cleanse me</a:t>
            </a:r>
            <a:r>
              <a:rPr lang="zh-TW" altLang="en-US" sz="2400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altLang="zh-TW" sz="2400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for all my mind and soul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1299EE-4CFB-47DC-85D0-57E2336932A0}"/>
              </a:ext>
            </a:extLst>
          </p:cNvPr>
          <p:cNvSpPr txBox="1"/>
          <p:nvPr/>
        </p:nvSpPr>
        <p:spPr>
          <a:xfrm>
            <a:off x="406400" y="365877"/>
            <a:ext cx="747320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2/8</a:t>
            </a:r>
          </a:p>
        </p:txBody>
      </p:sp>
    </p:spTree>
    <p:extLst>
      <p:ext uri="{BB962C8B-B14F-4D97-AF65-F5344CB8AC3E}">
        <p14:creationId xmlns:p14="http://schemas.microsoft.com/office/powerpoint/2010/main" val="2424610284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685802"/>
            <a:ext cx="8763000" cy="5280025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4267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我與你同釘十架</a:t>
            </a:r>
            <a:br>
              <a:rPr lang="zh-TW" altLang="en-US" sz="4267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4267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如今不是我活著</a:t>
            </a:r>
            <a:br>
              <a:rPr lang="zh-TW" altLang="en-US" sz="4267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4267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因我知道你是深愛我</a:t>
            </a:r>
            <a:br>
              <a:rPr lang="zh-TW" altLang="en-US" sz="4267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4267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我只為你而活</a:t>
            </a:r>
            <a:br>
              <a:rPr lang="en-US" altLang="zh-TW" sz="3733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br>
              <a:rPr lang="en-US" altLang="zh-TW" sz="2000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en-US" altLang="zh-TW" sz="2400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 nailed with you on the cross,</a:t>
            </a:r>
            <a:r>
              <a:rPr lang="zh-TW" altLang="en-US" sz="2400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altLang="zh-TW" sz="2400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no longer I who live</a:t>
            </a:r>
            <a:br>
              <a:rPr lang="en-US" altLang="zh-TW" sz="2400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en-US" altLang="zh-TW" sz="2400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Cause I know you love me so much,</a:t>
            </a:r>
            <a:r>
              <a:rPr lang="zh-TW" altLang="en-US" sz="2400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altLang="zh-TW" sz="2400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 live for you alone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5E36599-6390-4D74-9488-B47C23287888}"/>
              </a:ext>
            </a:extLst>
          </p:cNvPr>
          <p:cNvSpPr txBox="1"/>
          <p:nvPr/>
        </p:nvSpPr>
        <p:spPr>
          <a:xfrm>
            <a:off x="406400" y="365877"/>
            <a:ext cx="747320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3/8</a:t>
            </a:r>
          </a:p>
        </p:txBody>
      </p:sp>
    </p:spTree>
    <p:extLst>
      <p:ext uri="{BB962C8B-B14F-4D97-AF65-F5344CB8AC3E}">
        <p14:creationId xmlns:p14="http://schemas.microsoft.com/office/powerpoint/2010/main" val="3816273188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685802"/>
            <a:ext cx="8763000" cy="5280025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4267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主啊！我到你面前</a:t>
            </a:r>
            <a:br>
              <a:rPr lang="zh-TW" altLang="en-US" sz="4267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4267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獻上我的今天</a:t>
            </a:r>
            <a:br>
              <a:rPr lang="zh-TW" altLang="en-US" sz="4267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4267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願我一生蒙你悅納</a:t>
            </a:r>
            <a:br>
              <a:rPr lang="zh-TW" altLang="en-US" sz="4267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4267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成為你的喜悅</a:t>
            </a:r>
            <a:br>
              <a:rPr lang="en-US" altLang="zh-TW" sz="2000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br>
              <a:rPr lang="en-US" altLang="zh-TW" sz="2000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en-US" altLang="zh-TW" sz="2400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Lord, I come before Your throne</a:t>
            </a:r>
            <a:r>
              <a:rPr lang="zh-TW" altLang="en-US" sz="2400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altLang="zh-TW" sz="2400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offer my life to you</a:t>
            </a:r>
            <a:br>
              <a:rPr lang="en-US" altLang="zh-TW" sz="2400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en-US" altLang="zh-TW" sz="2400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May my life to testify</a:t>
            </a:r>
            <a:r>
              <a:rPr lang="zh-TW" altLang="en-US" sz="2400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altLang="zh-TW" sz="2400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that’s pleasing to your heart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D468457-3B0B-4C0E-B692-399F31825058}"/>
              </a:ext>
            </a:extLst>
          </p:cNvPr>
          <p:cNvSpPr txBox="1"/>
          <p:nvPr/>
        </p:nvSpPr>
        <p:spPr>
          <a:xfrm>
            <a:off x="406400" y="365877"/>
            <a:ext cx="747320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4/8</a:t>
            </a:r>
          </a:p>
        </p:txBody>
      </p:sp>
    </p:spTree>
    <p:extLst>
      <p:ext uri="{BB962C8B-B14F-4D97-AF65-F5344CB8AC3E}">
        <p14:creationId xmlns:p14="http://schemas.microsoft.com/office/powerpoint/2010/main" val="4141431149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685802"/>
            <a:ext cx="8763000" cy="5280025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4267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主啊！我到你面前</a:t>
            </a:r>
            <a:br>
              <a:rPr lang="zh-TW" altLang="en-US" sz="4267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4267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獻上我的今天</a:t>
            </a:r>
            <a:br>
              <a:rPr lang="zh-TW" altLang="en-US" sz="4267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4267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我的身體、我的一切</a:t>
            </a:r>
            <a:br>
              <a:rPr lang="zh-TW" altLang="en-US" sz="4267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4267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獻上當作活祭</a:t>
            </a:r>
            <a:br>
              <a:rPr lang="en-US" altLang="zh-TW" sz="2000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br>
              <a:rPr lang="en-US" altLang="zh-TW" sz="2000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en-US" altLang="zh-TW" sz="2400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Lord, I come before Your throne</a:t>
            </a:r>
            <a:r>
              <a:rPr lang="zh-TW" altLang="en-US" sz="2400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altLang="zh-TW" sz="2400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offer my life to you</a:t>
            </a:r>
            <a:br>
              <a:rPr lang="en-US" altLang="zh-TW" sz="2400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en-US" altLang="zh-TW" sz="2400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With my body, with everything</a:t>
            </a:r>
            <a:r>
              <a:rPr lang="zh-TW" altLang="en-US" sz="2400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altLang="zh-TW" sz="2400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as living sacrifice</a:t>
            </a:r>
            <a:endParaRPr lang="en-US" altLang="zh-TW" sz="2133" dirty="0">
              <a:solidFill>
                <a:prstClr val="black"/>
              </a:solidFill>
              <a:latin typeface="Arial Unicode MS" panose="020B0604020202020204" pitchFamily="34" charset="-128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7409C82-6F76-4910-A0DF-400383408DC2}"/>
              </a:ext>
            </a:extLst>
          </p:cNvPr>
          <p:cNvSpPr txBox="1"/>
          <p:nvPr/>
        </p:nvSpPr>
        <p:spPr>
          <a:xfrm>
            <a:off x="406400" y="365877"/>
            <a:ext cx="747320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5/8</a:t>
            </a:r>
          </a:p>
        </p:txBody>
      </p:sp>
    </p:spTree>
    <p:extLst>
      <p:ext uri="{BB962C8B-B14F-4D97-AF65-F5344CB8AC3E}">
        <p14:creationId xmlns:p14="http://schemas.microsoft.com/office/powerpoint/2010/main" val="3293433831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685802"/>
            <a:ext cx="8763000" cy="5280025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4267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主啊！我到你面前</a:t>
            </a:r>
            <a:br>
              <a:rPr lang="zh-TW" altLang="en-US" sz="4267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4267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獻上我的今天</a:t>
            </a:r>
            <a:br>
              <a:rPr lang="zh-TW" altLang="en-US" sz="4267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4267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求你更新，求你潔淨</a:t>
            </a:r>
            <a:br>
              <a:rPr lang="zh-TW" altLang="en-US" sz="4267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4267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我的心思意念</a:t>
            </a:r>
            <a:br>
              <a:rPr lang="en-US" altLang="zh-TW" sz="3733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br>
              <a:rPr lang="en-US" altLang="zh-TW" sz="2000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en-US" altLang="zh-TW" sz="2400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Lord, I come before Your throne</a:t>
            </a:r>
            <a:r>
              <a:rPr lang="zh-TW" altLang="en-US" sz="2400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altLang="zh-TW" sz="2400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offer my life to you</a:t>
            </a:r>
            <a:br>
              <a:rPr lang="en-US" altLang="zh-TW" sz="2400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en-US" altLang="zh-TW" sz="2400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Please renew me, please cleanse me</a:t>
            </a:r>
            <a:r>
              <a:rPr lang="zh-TW" altLang="en-US" sz="2400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altLang="zh-TW" sz="2400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for all my mind and soul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24E6569-99F3-4D05-AF40-F29EE5007BD5}"/>
              </a:ext>
            </a:extLst>
          </p:cNvPr>
          <p:cNvSpPr txBox="1"/>
          <p:nvPr/>
        </p:nvSpPr>
        <p:spPr>
          <a:xfrm>
            <a:off x="406400" y="365877"/>
            <a:ext cx="747320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6/8</a:t>
            </a:r>
          </a:p>
        </p:txBody>
      </p:sp>
    </p:spTree>
    <p:extLst>
      <p:ext uri="{BB962C8B-B14F-4D97-AF65-F5344CB8AC3E}">
        <p14:creationId xmlns:p14="http://schemas.microsoft.com/office/powerpoint/2010/main" val="4155201799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685802"/>
            <a:ext cx="8763000" cy="5280025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4267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我與你同釘十架</a:t>
            </a:r>
            <a:br>
              <a:rPr lang="zh-TW" altLang="en-US" sz="4267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4267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如今不是我活著</a:t>
            </a:r>
            <a:br>
              <a:rPr lang="zh-TW" altLang="en-US" sz="4267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4267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因我知道你是深愛我</a:t>
            </a:r>
            <a:br>
              <a:rPr lang="zh-TW" altLang="en-US" sz="4267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4267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我只為你而活</a:t>
            </a:r>
            <a:br>
              <a:rPr lang="en-US" altLang="zh-TW" sz="3733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br>
              <a:rPr lang="en-US" altLang="zh-TW" sz="2000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en-US" altLang="zh-TW" sz="2400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 nailed with you on the cross,</a:t>
            </a:r>
            <a:r>
              <a:rPr lang="zh-TW" altLang="en-US" sz="2400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altLang="zh-TW" sz="2400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no longer I who live</a:t>
            </a:r>
            <a:br>
              <a:rPr lang="en-US" altLang="zh-TW" sz="2400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en-US" altLang="zh-TW" sz="2400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Cause I know you love me so much,</a:t>
            </a:r>
            <a:r>
              <a:rPr lang="zh-TW" altLang="en-US" sz="2400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altLang="zh-TW" sz="2400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I live for you alone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5DBD629-C8DC-4AF4-A929-B5938378F625}"/>
              </a:ext>
            </a:extLst>
          </p:cNvPr>
          <p:cNvSpPr txBox="1"/>
          <p:nvPr/>
        </p:nvSpPr>
        <p:spPr>
          <a:xfrm>
            <a:off x="406400" y="365877"/>
            <a:ext cx="747320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7/8</a:t>
            </a:r>
          </a:p>
        </p:txBody>
      </p:sp>
    </p:spTree>
    <p:extLst>
      <p:ext uri="{BB962C8B-B14F-4D97-AF65-F5344CB8AC3E}">
        <p14:creationId xmlns:p14="http://schemas.microsoft.com/office/powerpoint/2010/main" val="1366604153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2600" y="685802"/>
            <a:ext cx="8763000" cy="5280025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4267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主啊！我到你面前</a:t>
            </a:r>
            <a:br>
              <a:rPr lang="zh-TW" altLang="en-US" sz="4267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4267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獻上我的今天</a:t>
            </a:r>
            <a:br>
              <a:rPr lang="zh-TW" altLang="en-US" sz="4267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4267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願我一生蒙你悅納</a:t>
            </a:r>
            <a:br>
              <a:rPr lang="zh-TW" altLang="en-US" sz="4267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zh-TW" altLang="en-US" sz="4267" b="1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成為你的喜悅</a:t>
            </a:r>
            <a:br>
              <a:rPr lang="en-US" altLang="zh-TW" sz="2000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br>
              <a:rPr lang="en-US" altLang="zh-TW" sz="2000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en-US" altLang="zh-TW" sz="2400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Lord, I come before Your throne</a:t>
            </a:r>
            <a:r>
              <a:rPr lang="zh-TW" altLang="en-US" sz="2400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altLang="zh-TW" sz="2400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offer my life to you</a:t>
            </a:r>
            <a:br>
              <a:rPr lang="en-US" altLang="zh-TW" sz="2400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</a:br>
            <a:r>
              <a:rPr lang="en-US" altLang="zh-TW" sz="2400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May my life to testify</a:t>
            </a:r>
            <a:r>
              <a:rPr lang="zh-TW" altLang="en-US" sz="2400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en-US" altLang="zh-TW" sz="2400" dirty="0">
                <a:solidFill>
                  <a:prstClr val="black"/>
                </a:solidFill>
                <a:latin typeface="Arial Unicode MS" panose="020B0604020202020204" pitchFamily="34" charset="-128"/>
                <a:ea typeface="Arial Unicode MS" panose="020B0604020202020204" pitchFamily="34" charset="-128"/>
                <a:cs typeface="Arial Unicode MS" panose="020B0604020202020204" pitchFamily="34" charset="-128"/>
              </a:rPr>
              <a:t>that’s pleasing to your heart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37B87BB-A6EA-40DF-B1BC-2FEAC5586F1C}"/>
              </a:ext>
            </a:extLst>
          </p:cNvPr>
          <p:cNvSpPr txBox="1"/>
          <p:nvPr/>
        </p:nvSpPr>
        <p:spPr>
          <a:xfrm>
            <a:off x="406400" y="365877"/>
            <a:ext cx="747320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7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8</a:t>
            </a:r>
            <a:r>
              <a:rPr lang="en-US" sz="2933" b="1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/8</a:t>
            </a:r>
            <a:endParaRPr lang="en-US" sz="2933" b="1" dirty="0">
              <a:solidFill>
                <a:prstClr val="black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470531593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455</Words>
  <Application>Microsoft Office PowerPoint</Application>
  <PresentationFormat>Widescreen</PresentationFormat>
  <Paragraphs>25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 Unicode MS</vt:lpstr>
      <vt:lpstr>黑体</vt:lpstr>
      <vt:lpstr>Arial</vt:lpstr>
      <vt:lpstr>Calibri</vt:lpstr>
      <vt:lpstr>Theme43</vt:lpstr>
      <vt:lpstr>4_Office Theme</vt:lpstr>
      <vt:lpstr>PowerPoint Presentation</vt:lpstr>
      <vt:lpstr>主啊！我到你面前 獻上我的今天 我的身體、我的一切 獻上當作活祭  Lord, I come before Your throne offer my life to you With my body, with everything as living sacrifice</vt:lpstr>
      <vt:lpstr>主啊！我到你面前 獻上我的今天 求你更新，求你潔淨 我的心思意念  Lord, I come before Your throne offer my life to you Please renew me, please cleanse me for all my mind and soul</vt:lpstr>
      <vt:lpstr>我與你同釘十架 如今不是我活著 因我知道你是深愛我 我只為你而活  I nailed with you on the cross, no longer I who live Cause I know you love me so much, I live for you alone</vt:lpstr>
      <vt:lpstr>主啊！我到你面前 獻上我的今天 願我一生蒙你悅納 成為你的喜悅  Lord, I come before Your throne offer my life to you May my life to testify that’s pleasing to your heart</vt:lpstr>
      <vt:lpstr>主啊！我到你面前 獻上我的今天 我的身體、我的一切 獻上當作活祭  Lord, I come before Your throne offer my life to you With my body, with everything as living sacrifice</vt:lpstr>
      <vt:lpstr>主啊！我到你面前 獻上我的今天 求你更新，求你潔淨 我的心思意念  Lord, I come before Your throne offer my life to you Please renew me, please cleanse me for all my mind and soul</vt:lpstr>
      <vt:lpstr>我與你同釘十架 如今不是我活著 因我知道你是深愛我 我只為你而活  I nailed with you on the cross, no longer I who live Cause I know you love me so much, I live for you alone</vt:lpstr>
      <vt:lpstr>主啊！我到你面前 獻上我的今天 願我一生蒙你悅納 成為你的喜悅  Lord, I come before Your throne offer my life to you May my life to testify that’s pleasing to your heart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Zhang</dc:creator>
  <cp:lastModifiedBy>Steven Zhang</cp:lastModifiedBy>
  <cp:revision>1</cp:revision>
  <dcterms:created xsi:type="dcterms:W3CDTF">2023-06-13T21:42:10Z</dcterms:created>
  <dcterms:modified xsi:type="dcterms:W3CDTF">2023-06-13T21:42:34Z</dcterms:modified>
</cp:coreProperties>
</file>