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262" r:id="rId4"/>
    <p:sldId id="5863" r:id="rId5"/>
    <p:sldId id="5864" r:id="rId7"/>
    <p:sldId id="5865" r:id="rId8"/>
    <p:sldId id="5866" r:id="rId9"/>
    <p:sldId id="5867" r:id="rId10"/>
    <p:sldId id="58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56E7F-EE89-489F-8B42-66F743E1868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A3611-540C-4E47-BB59-9682EE66E6A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感謝神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308, Thanks to God for My Redeemer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8509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感謝神賜我救贖主，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感謝神豐富預備，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感謝神過去的同在，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感謝神主在我旁， 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endParaRPr lang="en-US" altLang="zh-TW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026795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感謝神賜溫暖春天，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感謝神淒涼秋景，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感謝神抹乾我眼淚，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感謝神賜我安寧。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endParaRPr lang="en-US" altLang="zh-TW" sz="48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223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感謝神禱告蒙應允，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感謝神未蒙垂聽，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感謝神我曾經風暴，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感謝神豐富供應，</a:t>
            </a:r>
            <a:endParaRPr lang="zh-TW" altLang="en-US" sz="60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8199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感謝神賜我苦與樂，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在絕望裡得安慰，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感謝神賜無限恩典，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感謝神無比慈愛。</a:t>
            </a:r>
            <a:r>
              <a:rPr lang="en-US" altLang="zh-CN" sz="6000" baseline="30000" dirty="0"/>
              <a:t> </a:t>
            </a:r>
            <a:endParaRPr lang="en-US" altLang="zh-CN" sz="6000" b="1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感謝神賜路旁玫瑰，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感謝神玫瑰有刺，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感謝神賜家庭溫暖，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感謝神有福盼望，</a:t>
            </a:r>
            <a:endParaRPr lang="zh-TW" altLang="en-US" sz="60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感謝神賜喜樂憂愁，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感謝神屬天平安，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感謝神賜明天盼望，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要感謝直到永遠。</a:t>
            </a:r>
            <a:endParaRPr lang="zh-TW" altLang="en-US" sz="60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  <a:endParaRPr lang="en-US" sz="2935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WPS Presentation</Application>
  <PresentationFormat>Widescreen</PresentationFormat>
  <Paragraphs>26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PMingLiU</vt:lpstr>
      <vt:lpstr>黑体</vt:lpstr>
      <vt:lpstr>SimSun</vt:lpstr>
      <vt:lpstr>SimSun</vt:lpstr>
      <vt:lpstr>宋体-简</vt:lpstr>
      <vt:lpstr>Microsoft YaHei</vt:lpstr>
      <vt:lpstr>汉仪旗黑</vt:lpstr>
      <vt:lpstr>Arial Unicode MS</vt:lpstr>
      <vt:lpstr>宋体-繁</vt:lpstr>
      <vt:lpstr>黑体-简</vt:lpstr>
      <vt:lpstr>等线</vt:lpstr>
      <vt:lpstr>Theme14</vt:lpstr>
      <vt:lpstr>3_Office Theme</vt:lpstr>
      <vt:lpstr>PowerPoint 演示文稿</vt:lpstr>
      <vt:lpstr>   感謝神賜我救贖主，感謝神豐富預備， 感謝神過去的同在，感謝神主在我旁，   Thanks to God for my Redeemer,  Thanks for all Thou dost provide!  Thanks for times now but a mem’ry,  Thanks for Jesus by my side!  </vt:lpstr>
      <vt:lpstr>  感謝神賜溫暖春天，感謝神淒涼秋景， 感謝神抹乾我眼淚，感謝神賜我安寧。   Thanks for pleasant, balmy springtime,  Thanks for dark and stormy fall!  Thanks for tears by now forgotten,  Thanks for peace within my soul! </vt:lpstr>
      <vt:lpstr> 感謝神禱告蒙應允，感謝神未蒙垂聽， 感謝神我曾經風暴，感謝神豐富供應，    Thanks for prayers that Thou hast answered,  Thanks for what Thou dost deny!  Thanks for storms that I have weathered,  Thanks for all Thou dost supply!</vt:lpstr>
      <vt:lpstr> 感謝神賜我苦與樂，在絕望裡得安慰， 感謝神賜無限恩典，感謝神無比慈愛。     Thanks for pain, and thanks for pleasure,  Thanks for comfort in despair!  Thanks for grace that none can measure,  Thanks for love beyond compare!</vt:lpstr>
      <vt:lpstr> 感謝神賜路旁玫瑰，感謝神玫瑰有刺， 感謝神賜家庭溫暖，感謝神有福盼望，   Thanks for roses by the wayside,  Thanks for thorns their stems contain!  Thanks for home and thanks for fireside,  Thanks for hope, that sweet refrain! </vt:lpstr>
      <vt:lpstr> 感謝神賜喜樂憂愁，感謝神屬天平安，感謝神賜明天盼望，要感謝直到永遠。   Thanks for joy and thanks for sorrow,  Thanks for heav’nly peace with Thee!  Thanks for hope in the tomorrow,  Thanks through all eternity!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lingxinchen</cp:lastModifiedBy>
  <cp:revision>3</cp:revision>
  <dcterms:created xsi:type="dcterms:W3CDTF">2024-10-18T21:24:54Z</dcterms:created>
  <dcterms:modified xsi:type="dcterms:W3CDTF">2024-10-18T21:24:54Z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