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1"/>
  </p:notesMasterIdLst>
  <p:sldIdLst>
    <p:sldId id="257" r:id="rId3"/>
    <p:sldId id="6547" r:id="rId4"/>
    <p:sldId id="6548" r:id="rId5"/>
    <p:sldId id="6549" r:id="rId6"/>
    <p:sldId id="6550" r:id="rId7"/>
    <p:sldId id="6551" r:id="rId8"/>
    <p:sldId id="6552" r:id="rId9"/>
    <p:sldId id="655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EB3D3-E664-4FB2-89DF-5F09F35AAA91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CE115-9271-4FA9-9C21-AA4F7E3D4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2218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9834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1702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7591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946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3965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8650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254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20971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5557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06179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218661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36501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85551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41127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5248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84561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27143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00671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983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06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1995084"/>
            <a:ext cx="8890000" cy="248683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 dirty="0" err="1">
                <a:solidFill>
                  <a:srgbClr val="663300">
                    <a:alpha val="100000"/>
                  </a:srgbClr>
                </a:solidFill>
                <a:latin typeface="Calibri"/>
              </a:rPr>
              <a:t>从亙古到永远</a:t>
            </a:r>
            <a:r>
              <a:rPr lang="en-US" sz="6400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
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562963"/>
            <a:ext cx="9753600" cy="53340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主啊，你世世代代作我們的居所，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你的寶座從太初立定，亙古就有，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你以威嚴為衣，以能力束腰，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世界就堅定，不得動搖。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2" y="27440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1/7</a:t>
            </a:r>
          </a:p>
        </p:txBody>
      </p:sp>
    </p:spTree>
    <p:extLst>
      <p:ext uri="{BB962C8B-B14F-4D97-AF65-F5344CB8AC3E}">
        <p14:creationId xmlns:p14="http://schemas.microsoft.com/office/powerpoint/2010/main" val="7371771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562963"/>
            <a:ext cx="9753600" cy="53340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主啊，你榮耀國度在我們的中間，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你的旨意滿有智慧，必要成就，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你信實不改變，應許永不落空，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掌權到萬代，不能震動。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2" y="27440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2/7</a:t>
            </a:r>
          </a:p>
        </p:txBody>
      </p:sp>
    </p:spTree>
    <p:extLst>
      <p:ext uri="{BB962C8B-B14F-4D97-AF65-F5344CB8AC3E}">
        <p14:creationId xmlns:p14="http://schemas.microsoft.com/office/powerpoint/2010/main" val="301358723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562963"/>
            <a:ext cx="9753600" cy="53340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我敬拜尊崇你聖名，將榮耀歸你，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你永遠常存，權柄永存無極，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唯你是真神，是活神，是再來君王，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喔主，你的國度從亙古到永遠。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2" y="27440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3/7</a:t>
            </a:r>
          </a:p>
        </p:txBody>
      </p:sp>
    </p:spTree>
    <p:extLst>
      <p:ext uri="{BB962C8B-B14F-4D97-AF65-F5344CB8AC3E}">
        <p14:creationId xmlns:p14="http://schemas.microsoft.com/office/powerpoint/2010/main" val="317415295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562963"/>
            <a:ext cx="9753600" cy="53340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主啊，你世世代代作我們的居所，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你的寶座從太初立定，亙古就有，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你以威嚴為衣，以能力束腰，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世界就堅定，不得動搖。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2" y="27440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4/7</a:t>
            </a:r>
          </a:p>
        </p:txBody>
      </p:sp>
    </p:spTree>
    <p:extLst>
      <p:ext uri="{BB962C8B-B14F-4D97-AF65-F5344CB8AC3E}">
        <p14:creationId xmlns:p14="http://schemas.microsoft.com/office/powerpoint/2010/main" val="144688049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562963"/>
            <a:ext cx="9753600" cy="53340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主啊，你榮耀國度在我們的中間，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你的旨意滿有智慧，必要成就，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你信實不改變，應許永不落空，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掌權到萬代，不能震動。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2" y="27440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5/7</a:t>
            </a:r>
          </a:p>
        </p:txBody>
      </p:sp>
    </p:spTree>
    <p:extLst>
      <p:ext uri="{BB962C8B-B14F-4D97-AF65-F5344CB8AC3E}">
        <p14:creationId xmlns:p14="http://schemas.microsoft.com/office/powerpoint/2010/main" val="205136920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562963"/>
            <a:ext cx="9753600" cy="53340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我敬拜尊崇你聖名，將榮耀歸你，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你永遠常存，權柄永存無極，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唯你是真神，是活神，是再來君王，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喔主，你的國度從亙古到永遠。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2" y="27440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6/7</a:t>
            </a:r>
          </a:p>
        </p:txBody>
      </p:sp>
    </p:spTree>
    <p:extLst>
      <p:ext uri="{BB962C8B-B14F-4D97-AF65-F5344CB8AC3E}">
        <p14:creationId xmlns:p14="http://schemas.microsoft.com/office/powerpoint/2010/main" val="86039307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562963"/>
            <a:ext cx="9753600" cy="53340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唯你是真神，是活神，是再來君王，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喔主，你的國度從亙古到永遠。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2" y="27440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56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7/7</a:t>
            </a:r>
          </a:p>
        </p:txBody>
      </p:sp>
    </p:spTree>
    <p:extLst>
      <p:ext uri="{BB962C8B-B14F-4D97-AF65-F5344CB8AC3E}">
        <p14:creationId xmlns:p14="http://schemas.microsoft.com/office/powerpoint/2010/main" val="275077474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Office PowerPoint</Application>
  <PresentationFormat>Widescreen</PresentationFormat>
  <Paragraphs>22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黑体</vt:lpstr>
      <vt:lpstr>Aptos</vt:lpstr>
      <vt:lpstr>Arial</vt:lpstr>
      <vt:lpstr>Calibri</vt:lpstr>
      <vt:lpstr>Theme24</vt:lpstr>
      <vt:lpstr>4_Office Theme</vt:lpstr>
      <vt:lpstr>PowerPoint Presentation</vt:lpstr>
      <vt:lpstr>主啊，你世世代代作我們的居所， 你的寶座從太初立定，亙古就有， 你以威嚴為衣，以能力束腰， 世界就堅定，不得動搖。</vt:lpstr>
      <vt:lpstr>主啊，你榮耀國度在我們的中間， 你的旨意滿有智慧，必要成就， 你信實不改變，應許永不落空， 掌權到萬代，不能震動。</vt:lpstr>
      <vt:lpstr>我敬拜尊崇你聖名，將榮耀歸你， 你永遠常存，權柄永存無極， 唯你是真神，是活神，是再來君王， 喔主，你的國度從亙古到永遠。</vt:lpstr>
      <vt:lpstr>主啊，你世世代代作我們的居所， 你的寶座從太初立定，亙古就有， 你以威嚴為衣，以能力束腰， 世界就堅定，不得動搖。</vt:lpstr>
      <vt:lpstr>主啊，你榮耀國度在我們的中間， 你的旨意滿有智慧，必要成就， 你信實不改變，應許永不落空， 掌權到萬代，不能震動。</vt:lpstr>
      <vt:lpstr>我敬拜尊崇你聖名，將榮耀歸你， 你永遠常存，權柄永存無極， 唯你是真神，是活神，是再來君王， 喔主，你的國度從亙古到永遠。</vt:lpstr>
      <vt:lpstr> 唯你是真神，是活神，是再來君王， 喔主，你的國度從亙古到永遠。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2024-05-14T18:53:07Z</dcterms:created>
  <dcterms:modified xsi:type="dcterms:W3CDTF">2024-05-14T18:53:37Z</dcterms:modified>
</cp:coreProperties>
</file>