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9"/>
  </p:notesMasterIdLst>
  <p:sldIdLst>
    <p:sldId id="267" r:id="rId3"/>
    <p:sldId id="5379" r:id="rId4"/>
    <p:sldId id="5380" r:id="rId5"/>
    <p:sldId id="5381" r:id="rId6"/>
    <p:sldId id="5382" r:id="rId7"/>
    <p:sldId id="539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2" autoAdjust="0"/>
    <p:restoredTop sz="94660"/>
  </p:normalViewPr>
  <p:slideViewPr>
    <p:cSldViewPr snapToGrid="0">
      <p:cViewPr varScale="1">
        <p:scale>
          <a:sx n="96" d="100"/>
          <a:sy n="96" d="100"/>
        </p:scale>
        <p:origin x="7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38A68B-C969-4735-8C0E-13AE03D97F20}" type="datetimeFigureOut">
              <a:rPr lang="en-US" smtClean="0"/>
              <a:t>8/21/2021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F7E68-70C5-4FDD-9366-8EFB33DDB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62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973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9431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1525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65696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2515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934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50893"/>
      </p:ext>
    </p:extLst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697309"/>
      </p:ext>
    </p:extLst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228270"/>
      </p:ext>
    </p:extLst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3549267"/>
      </p:ext>
    </p:extLst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240967"/>
      </p:ext>
    </p:extLst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686836"/>
      </p:ext>
    </p:extLst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461482"/>
      </p:ext>
    </p:extLst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548288"/>
      </p:ext>
    </p:extLst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878584"/>
      </p:ext>
    </p:extLst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206388"/>
      </p:ext>
    </p:extLst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687523"/>
      </p:ext>
    </p:extLst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0819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2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>
    <p:wipe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你的爱不离不弃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Your love never Fail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1091149"/>
            <a:ext cx="9525000" cy="3641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沒有一個憂患，耶穌不能擔當。</a:t>
            </a:r>
            <a:br>
              <a:rPr lang="zh-TW" altLang="en-US" sz="40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</a:br>
            <a: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沒有一個痛苦，耶穌不能背負。</a:t>
            </a:r>
            <a:br>
              <a:rPr lang="zh-TW" altLang="en-US" sz="40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</a:br>
            <a: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我要向高山舉目，我的幫助從你而來，</a:t>
            </a:r>
            <a:br>
              <a:rPr lang="zh-TW" altLang="en-US" sz="40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</a:br>
            <a: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滿有豐盛的慈愛，賜給凡求告你名的人</a:t>
            </a:r>
            <a:endParaRPr lang="zh-CN" altLang="en-US" sz="4000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13748D-F374-4AE3-A76D-43F167A7BCD7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1/5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8212570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533400"/>
            <a:ext cx="9525000" cy="4564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你的愛總是不離不棄，憐憫如江河湧流，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在我敵人面前擺設筵席，使我的福杯滿溢。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你的愛總是不離不棄，時刻將我環繞，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你必永遠紀念與我所立的約，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使我領受豐盛的恩典。</a:t>
            </a:r>
            <a:endParaRPr lang="zh-CN" altLang="en-US" sz="4000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9C7700-8E9D-425F-96E0-CF92DD71A5F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2/5</a:t>
            </a:r>
          </a:p>
        </p:txBody>
      </p:sp>
    </p:spTree>
    <p:extLst>
      <p:ext uri="{BB962C8B-B14F-4D97-AF65-F5344CB8AC3E}">
        <p14:creationId xmlns:p14="http://schemas.microsoft.com/office/powerpoint/2010/main" val="27488585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1091149"/>
            <a:ext cx="9525000" cy="3641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沒有一個憂患，耶穌不能擔當。</a:t>
            </a:r>
            <a:b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</a:br>
            <a: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沒有一個痛苦，耶穌不能背負。</a:t>
            </a:r>
            <a:b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</a:br>
            <a: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我要向高山舉目，我的幫助從你而來，</a:t>
            </a:r>
            <a:b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</a:br>
            <a: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滿有豐盛的慈愛，賜給凡求告你名的人</a:t>
            </a:r>
            <a:endParaRPr lang="zh-CN" altLang="en-US" sz="4000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6ABD2D-35B9-469B-837C-DACC71021EE8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3/5</a:t>
            </a:r>
          </a:p>
        </p:txBody>
      </p:sp>
    </p:spTree>
    <p:extLst>
      <p:ext uri="{BB962C8B-B14F-4D97-AF65-F5344CB8AC3E}">
        <p14:creationId xmlns:p14="http://schemas.microsoft.com/office/powerpoint/2010/main" val="53141700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533400"/>
            <a:ext cx="9525000" cy="4564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你的愛總是不離不棄，憐憫如江河湧流，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在我敵人面前擺設筵席，使我的福杯滿溢。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你的愛總是不離不棄，時刻將我環繞，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你必永遠紀念與我所立的約，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使我領受豐盛的恩典。</a:t>
            </a:r>
            <a:endParaRPr lang="zh-CN" altLang="en-US" sz="4000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A21F0A-6982-4302-8D41-2444AF85493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4/5</a:t>
            </a:r>
          </a:p>
        </p:txBody>
      </p:sp>
    </p:spTree>
    <p:extLst>
      <p:ext uri="{BB962C8B-B14F-4D97-AF65-F5344CB8AC3E}">
        <p14:creationId xmlns:p14="http://schemas.microsoft.com/office/powerpoint/2010/main" val="173891631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25600" y="2209800"/>
            <a:ext cx="9525000" cy="1794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0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你</a:t>
            </a:r>
            <a: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必永遠紀念與我所立的約，</a:t>
            </a:r>
          </a:p>
          <a:p>
            <a:pPr algn="ctr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40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使我領受豐盛的恩典。</a:t>
            </a:r>
            <a:endParaRPr lang="zh-CN" altLang="en-US" sz="4000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A21F0A-6982-4302-8D41-2444AF85493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5/5</a:t>
            </a:r>
          </a:p>
        </p:txBody>
      </p:sp>
    </p:spTree>
    <p:extLst>
      <p:ext uri="{BB962C8B-B14F-4D97-AF65-F5344CB8AC3E}">
        <p14:creationId xmlns:p14="http://schemas.microsoft.com/office/powerpoint/2010/main" val="56024221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</Words>
  <Application>Microsoft Office PowerPoint</Application>
  <PresentationFormat>Widescreen</PresentationFormat>
  <Paragraphs>25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黑体</vt:lpstr>
      <vt:lpstr>Arial</vt:lpstr>
      <vt:lpstr>Calibri</vt:lpstr>
      <vt:lpstr>Theme1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</dc:creator>
  <cp:lastModifiedBy>Qian</cp:lastModifiedBy>
  <cp:revision>1</cp:revision>
  <dcterms:created xsi:type="dcterms:W3CDTF">2021-08-21T13:05:06Z</dcterms:created>
  <dcterms:modified xsi:type="dcterms:W3CDTF">2021-08-21T13:05:40Z</dcterms:modified>
</cp:coreProperties>
</file>