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1"/>
  </p:notesMasterIdLst>
  <p:sldIdLst>
    <p:sldId id="262" r:id="rId3"/>
    <p:sldId id="6185" r:id="rId4"/>
    <p:sldId id="6260" r:id="rId5"/>
    <p:sldId id="6261" r:id="rId6"/>
    <p:sldId id="6327" r:id="rId7"/>
    <p:sldId id="6328" r:id="rId8"/>
    <p:sldId id="6329" r:id="rId9"/>
    <p:sldId id="633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B03F4-420E-4C89-BF8E-2431024ACA8A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0F9D4-8AC9-410C-8023-E0F3C46A1C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2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150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5791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761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1297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8067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3520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22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03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8238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15646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0138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54228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35461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63129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82739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8622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592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9053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37175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45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6/12/2022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23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坐在寶座上聖潔羔羊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The Holy Lamb on the Throne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坐在寶座上聖潔羔羊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我們俯伏敬拜你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昔在今在以後永在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唯有你是全能真神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6D4A1F-86F9-4C39-AD74-950BE14E1683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</a:p>
        </p:txBody>
      </p:sp>
    </p:spTree>
    <p:extLst>
      <p:ext uri="{BB962C8B-B14F-4D97-AF65-F5344CB8AC3E}">
        <p14:creationId xmlns:p14="http://schemas.microsoft.com/office/powerpoint/2010/main" val="387092134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坐在寶座上尊貴羔羊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我們俯伏敬拜你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頌贊尊貴榮耀權勢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都歸給你直到永遠 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71BBFC-A0EF-43BE-9E35-765FFC46FD5D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</a:p>
        </p:txBody>
      </p:sp>
    </p:spTree>
    <p:extLst>
      <p:ext uri="{BB962C8B-B14F-4D97-AF65-F5344CB8AC3E}">
        <p14:creationId xmlns:p14="http://schemas.microsoft.com/office/powerpoint/2010/main" val="258470157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唯有你配得敬拜和尊崇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我們高舉你聖名直到永遠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A0C472-3D3A-4982-BAB1-1CC69C910D28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</a:p>
        </p:txBody>
      </p:sp>
    </p:spTree>
    <p:extLst>
      <p:ext uri="{BB962C8B-B14F-4D97-AF65-F5344CB8AC3E}">
        <p14:creationId xmlns:p14="http://schemas.microsoft.com/office/powerpoint/2010/main" val="355292278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坐在寶座上聖潔羔羊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我們俯伏敬拜你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昔在今在以後永在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唯有你是全能真神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2A4CE7-BE9E-4F24-84CB-67EDF49A844D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</a:p>
        </p:txBody>
      </p:sp>
    </p:spTree>
    <p:extLst>
      <p:ext uri="{BB962C8B-B14F-4D97-AF65-F5344CB8AC3E}">
        <p14:creationId xmlns:p14="http://schemas.microsoft.com/office/powerpoint/2010/main" val="55971363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坐在寶座上尊貴羔羊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我們俯伏敬拜你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頌贊尊貴榮耀權勢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都歸給你直到永遠 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2CDD9B-88FE-4424-A289-1912E475CF9E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</a:p>
        </p:txBody>
      </p:sp>
    </p:spTree>
    <p:extLst>
      <p:ext uri="{BB962C8B-B14F-4D97-AF65-F5344CB8AC3E}">
        <p14:creationId xmlns:p14="http://schemas.microsoft.com/office/powerpoint/2010/main" val="52911721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唯有你配得敬拜和尊崇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我們高舉你聖名直到永遠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7172D2-2154-4BAB-BF9D-15CCDC57BD61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</a:p>
        </p:txBody>
      </p:sp>
    </p:spTree>
    <p:extLst>
      <p:ext uri="{BB962C8B-B14F-4D97-AF65-F5344CB8AC3E}">
        <p14:creationId xmlns:p14="http://schemas.microsoft.com/office/powerpoint/2010/main" val="337613020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9982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唯有你配得敬拜和尊崇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萬王之王 萬主之主 </a:t>
            </a:r>
            <a:b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54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我們高舉你聖名直到永遠</a:t>
            </a:r>
            <a:endParaRPr lang="en-US" altLang="zh-TW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AD9603-AAF1-4238-8536-0B095381A1F0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</a:p>
        </p:txBody>
      </p:sp>
    </p:spTree>
    <p:extLst>
      <p:ext uri="{BB962C8B-B14F-4D97-AF65-F5344CB8AC3E}">
        <p14:creationId xmlns:p14="http://schemas.microsoft.com/office/powerpoint/2010/main" val="115755107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Widescreen</PresentationFormat>
  <Paragraphs>22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DFPBiaoKaiW5-HPinIn1NUU</vt:lpstr>
      <vt:lpstr>黑体</vt:lpstr>
      <vt:lpstr>Arial</vt:lpstr>
      <vt:lpstr>Calibri</vt:lpstr>
      <vt:lpstr>Theme22</vt:lpstr>
      <vt:lpstr>5_Office Theme</vt:lpstr>
      <vt:lpstr>PowerPoint Presentation</vt:lpstr>
      <vt:lpstr>坐在寶座上聖潔羔羊  我們俯伏敬拜你  昔在今在以後永在  唯有你是全能真神</vt:lpstr>
      <vt:lpstr>坐在寶座上尊貴羔羊  我們俯伏敬拜你  頌贊尊貴榮耀權勢  都歸給你直到永遠 </vt:lpstr>
      <vt:lpstr>萬王之王 萬主之主  唯有你配得敬拜和尊崇  萬王之王 萬主之主  我們高舉你聖名直到永遠</vt:lpstr>
      <vt:lpstr>坐在寶座上聖潔羔羊  我們俯伏敬拜你  昔在今在以後永在  唯有你是全能真神</vt:lpstr>
      <vt:lpstr>坐在寶座上尊貴羔羊  我們俯伏敬拜你  頌贊尊貴榮耀權勢  都歸給你直到永遠 </vt:lpstr>
      <vt:lpstr>萬王之王 萬主之主  唯有你配得敬拜和尊崇  萬王之王 萬主之主  我們高舉你聖名直到永遠</vt:lpstr>
      <vt:lpstr>萬王之王 萬主之主  唯有你配得敬拜和尊崇  萬王之王 萬主之主  我們高舉你聖名直到永遠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2</cp:revision>
  <dcterms:created xsi:type="dcterms:W3CDTF">2021-08-24T02:55:56Z</dcterms:created>
  <dcterms:modified xsi:type="dcterms:W3CDTF">2022-06-12T22:15:56Z</dcterms:modified>
</cp:coreProperties>
</file>