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" name="Shape 10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Text"/>
          <p:cNvSpPr txBox="1"/>
          <p:nvPr>
            <p:ph type="title"/>
          </p:nvPr>
        </p:nvSpPr>
        <p:spPr>
          <a:xfrm>
            <a:off x="2389716" y="4800600"/>
            <a:ext cx="7315201" cy="56674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l">
              <a:defRPr b="1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2" name="Picture Placeholder 2"/>
          <p:cNvSpPr/>
          <p:nvPr>
            <p:ph type="pic" sz="half" idx="21"/>
          </p:nvPr>
        </p:nvSpPr>
        <p:spPr>
          <a:xfrm>
            <a:off x="2389716" y="612775"/>
            <a:ext cx="7315201" cy="41148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2389716" y="5367337"/>
            <a:ext cx="7315201" cy="8048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1pPr>
            <a:lvl2pPr marL="0" indent="457189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2pPr>
            <a:lvl3pPr marL="0" indent="914377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3pPr>
            <a:lvl4pPr marL="0" indent="1371565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4pPr>
            <a:lvl5pPr marL="0" indent="1828754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xfrm>
            <a:off x="914400" y="2130427"/>
            <a:ext cx="10363200" cy="1470026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189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377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565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754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0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5175" y="6019801"/>
            <a:ext cx="3537225" cy="6008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839200" y="6071075"/>
            <a:ext cx="3048000" cy="62579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90" indent="-342890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83752" indent="-326564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168" indent="-304791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316" indent="-365750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505" indent="-365750" algn="l">
              <a:spcBef>
                <a:spcPts val="700"/>
              </a:spcBef>
              <a:buSzPct val="100000"/>
              <a:buFont typeface="Arial"/>
              <a:buChar char="»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</p:spPr>
        <p:txBody>
          <a:bodyPr anchor="t">
            <a:normAutofit fontScale="100000" lnSpcReduction="0"/>
          </a:bodyPr>
          <a:lstStyle>
            <a:lvl1pPr algn="l">
              <a:defRPr b="1" cap="all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189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377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565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754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90" indent="-342890" algn="l">
              <a:spcBef>
                <a:spcPts val="600"/>
              </a:spcBef>
              <a:buSzPct val="100000"/>
              <a:buFont typeface="Arial"/>
              <a:buChar char="•"/>
              <a:defRPr sz="2800">
                <a:latin typeface="+mn-lt"/>
                <a:ea typeface="+mn-ea"/>
                <a:cs typeface="+mn-cs"/>
                <a:sym typeface="Calibri"/>
              </a:defRPr>
            </a:lvl1pPr>
            <a:lvl2pPr marL="790555" indent="-333367" algn="l">
              <a:spcBef>
                <a:spcPts val="600"/>
              </a:spcBef>
              <a:buSzPct val="100000"/>
              <a:buFont typeface="Arial"/>
              <a:buChar char="–"/>
              <a:defRPr sz="2800">
                <a:latin typeface="+mn-lt"/>
                <a:ea typeface="+mn-ea"/>
                <a:cs typeface="+mn-cs"/>
                <a:sym typeface="Calibri"/>
              </a:defRPr>
            </a:lvl2pPr>
            <a:lvl3pPr marL="1234408" indent="-320031" algn="l">
              <a:spcBef>
                <a:spcPts val="600"/>
              </a:spcBef>
              <a:buSzPct val="100000"/>
              <a:buFont typeface="Arial"/>
              <a:buChar char="•"/>
              <a:defRPr sz="2800">
                <a:latin typeface="+mn-lt"/>
                <a:ea typeface="+mn-ea"/>
                <a:cs typeface="+mn-cs"/>
                <a:sym typeface="Calibri"/>
              </a:defRPr>
            </a:lvl3pPr>
            <a:lvl4pPr marL="1727156" indent="-355590" algn="l">
              <a:spcBef>
                <a:spcPts val="600"/>
              </a:spcBef>
              <a:buSzPct val="100000"/>
              <a:buFont typeface="Arial"/>
              <a:buChar char="–"/>
              <a:defRPr sz="2800">
                <a:latin typeface="+mn-lt"/>
                <a:ea typeface="+mn-ea"/>
                <a:cs typeface="+mn-cs"/>
                <a:sym typeface="Calibri"/>
              </a:defRPr>
            </a:lvl4pPr>
            <a:lvl5pPr marL="2184345" indent="-355590" algn="l">
              <a:spcBef>
                <a:spcPts val="600"/>
              </a:spcBef>
              <a:buSzPct val="100000"/>
              <a:buFont typeface="Arial"/>
              <a:buChar char="»"/>
              <a:defRPr sz="28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4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1pPr>
            <a:lvl2pPr marL="0" indent="457189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2pPr>
            <a:lvl3pPr marL="0" indent="914377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3pPr>
            <a:lvl4pPr marL="0" indent="1371565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4pPr>
            <a:lvl5pPr marL="0" indent="1828754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193368" y="1535112"/>
            <a:ext cx="5389034" cy="639765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/>
          <a:p>
            <a:pPr marL="0" indent="0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Text"/>
          <p:cNvSpPr txBox="1"/>
          <p:nvPr>
            <p:ph type="title"/>
          </p:nvPr>
        </p:nvSpPr>
        <p:spPr>
          <a:xfrm>
            <a:off x="609601" y="273049"/>
            <a:ext cx="4011085" cy="116205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l">
              <a:defRPr b="1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" name="Body Level One…"/>
          <p:cNvSpPr txBox="1"/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90" indent="-342890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83752" indent="-326564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168" indent="-304791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316" indent="-365750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505" indent="-365750" algn="l">
              <a:spcBef>
                <a:spcPts val="700"/>
              </a:spcBef>
              <a:buSzPct val="100000"/>
              <a:buFont typeface="Arial"/>
              <a:buChar char="»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Text Placeholder 3"/>
          <p:cNvSpPr/>
          <p:nvPr>
            <p:ph type="body" sz="half" idx="21"/>
          </p:nvPr>
        </p:nvSpPr>
        <p:spPr>
          <a:xfrm>
            <a:off x="609601" y="1435102"/>
            <a:ext cx="4011085" cy="46910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433189" marR="0" indent="-866378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"/>
          <p:cNvSpPr txBox="1"/>
          <p:nvPr/>
        </p:nvSpPr>
        <p:spPr>
          <a:xfrm>
            <a:off x="2346960" y="2220401"/>
            <a:ext cx="8768081" cy="2036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0960" tIns="60960" rIns="60960" bIns="60960" anchor="ctr">
            <a:spAutoFit/>
          </a:bodyPr>
          <a:lstStyle/>
          <a:p>
            <a:pPr algn="ctr" defTabSz="1219169">
              <a:lnSpc>
                <a:spcPct val="120000"/>
              </a:lnSpc>
              <a:defRPr b="1" sz="6400">
                <a:solidFill>
                  <a:srgbClr val="66330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天使歌唱在高天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 defTabSz="1219169">
              <a:lnSpc>
                <a:spcPct val="120000"/>
              </a:lnSpc>
              <a:defRPr b="1" sz="6400">
                <a:solidFill>
                  <a:srgbClr val="663300"/>
                </a:solidFill>
              </a:defRPr>
            </a:pPr>
            <a:r>
              <a:rPr sz="4200"/>
              <a:t>Angels We Have Heard on High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1752600" y="381000"/>
            <a:ext cx="8763000" cy="58134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天使歌唱在高天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美妙歌聲遍平原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四周山嶺發回聲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響應天使歡樂音</a:t>
            </a:r>
          </a:p>
        </p:txBody>
      </p:sp>
      <p:sp>
        <p:nvSpPr>
          <p:cNvPr id="106" name="TextBox 2"/>
          <p:cNvSpPr txBox="1"/>
          <p:nvPr/>
        </p:nvSpPr>
        <p:spPr>
          <a:xfrm>
            <a:off x="452121" y="279399"/>
            <a:ext cx="563164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1/6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1752600" y="381000"/>
            <a:ext cx="8763000" cy="58134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榮耀 榮耀歸於至高真神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榮耀 榮耀歸於至高真神</a:t>
            </a:r>
          </a:p>
        </p:txBody>
      </p:sp>
      <p:sp>
        <p:nvSpPr>
          <p:cNvPr id="109" name="TextBox 2"/>
          <p:cNvSpPr txBox="1"/>
          <p:nvPr/>
        </p:nvSpPr>
        <p:spPr>
          <a:xfrm>
            <a:off x="452121" y="279399"/>
            <a:ext cx="563164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2/6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>
            <p:ph type="title"/>
          </p:nvPr>
        </p:nvSpPr>
        <p:spPr>
          <a:xfrm>
            <a:off x="1752600" y="381000"/>
            <a:ext cx="8763000" cy="58134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牧人有何大喜悅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快樂歌聲不休歇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有何喜訊感心弦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齊發歌聲美難言</a:t>
            </a:r>
          </a:p>
        </p:txBody>
      </p:sp>
      <p:sp>
        <p:nvSpPr>
          <p:cNvPr id="112" name="TextBox 2"/>
          <p:cNvSpPr txBox="1"/>
          <p:nvPr/>
        </p:nvSpPr>
        <p:spPr>
          <a:xfrm>
            <a:off x="452121" y="279399"/>
            <a:ext cx="563164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3/6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1"/>
          <p:cNvSpPr txBox="1"/>
          <p:nvPr>
            <p:ph type="title"/>
          </p:nvPr>
        </p:nvSpPr>
        <p:spPr>
          <a:xfrm>
            <a:off x="1752600" y="381000"/>
            <a:ext cx="8763000" cy="58134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榮耀 榮耀歸於至高真神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榮耀 榮耀歸於至高真神</a:t>
            </a:r>
          </a:p>
        </p:txBody>
      </p:sp>
      <p:sp>
        <p:nvSpPr>
          <p:cNvPr id="115" name="TextBox 2"/>
          <p:cNvSpPr txBox="1"/>
          <p:nvPr/>
        </p:nvSpPr>
        <p:spPr>
          <a:xfrm>
            <a:off x="452120" y="279400"/>
            <a:ext cx="563165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4/6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/>
          <p:nvPr>
            <p:ph type="title"/>
          </p:nvPr>
        </p:nvSpPr>
        <p:spPr>
          <a:xfrm>
            <a:off x="1752600" y="381000"/>
            <a:ext cx="8763000" cy="58134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2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請君同往伯利恒</a:t>
            </a:r>
          </a:p>
          <a:p>
            <a:pPr>
              <a:lnSpc>
                <a:spcPct val="130000"/>
              </a:lnSpc>
              <a:defRPr b="1" sz="42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天使所唱聖嬰生</a:t>
            </a:r>
          </a:p>
          <a:p>
            <a:pPr>
              <a:lnSpc>
                <a:spcPct val="130000"/>
              </a:lnSpc>
              <a:defRPr b="1" sz="42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前來跪拜同聲唱</a:t>
            </a:r>
          </a:p>
          <a:p>
            <a:pPr>
              <a:lnSpc>
                <a:spcPct val="130000"/>
              </a:lnSpc>
              <a:defRPr b="1" sz="42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基督救主新生王</a:t>
            </a:r>
          </a:p>
        </p:txBody>
      </p:sp>
      <p:sp>
        <p:nvSpPr>
          <p:cNvPr id="118" name="TextBox 2"/>
          <p:cNvSpPr txBox="1"/>
          <p:nvPr/>
        </p:nvSpPr>
        <p:spPr>
          <a:xfrm>
            <a:off x="452121" y="279399"/>
            <a:ext cx="563164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5/6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/>
          <p:nvPr>
            <p:ph type="title"/>
          </p:nvPr>
        </p:nvSpPr>
        <p:spPr>
          <a:xfrm>
            <a:off x="1752600" y="381000"/>
            <a:ext cx="8763000" cy="58134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榮耀 榮耀歸於至高真神</a:t>
            </a:r>
          </a:p>
          <a:p>
            <a:pPr>
              <a:lnSpc>
                <a:spcPct val="130000"/>
              </a:lnSpc>
              <a:defRPr b="1" sz="40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榮耀 榮耀歸於至高真神</a:t>
            </a:r>
          </a:p>
        </p:txBody>
      </p:sp>
      <p:sp>
        <p:nvSpPr>
          <p:cNvPr id="121" name="TextBox 2"/>
          <p:cNvSpPr txBox="1"/>
          <p:nvPr/>
        </p:nvSpPr>
        <p:spPr>
          <a:xfrm>
            <a:off x="452120" y="279400"/>
            <a:ext cx="563165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6/6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0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Theme17">
  <a:themeElements>
    <a:clrScheme name="Theme1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17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eme17">
  <a:themeElements>
    <a:clrScheme name="Theme1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17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