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5" r:id="rId3"/>
    <p:sldId id="6013" r:id="rId4"/>
    <p:sldId id="6015" r:id="rId5"/>
    <p:sldId id="6442" r:id="rId6"/>
    <p:sldId id="6445" r:id="rId7"/>
    <p:sldId id="6443" r:id="rId8"/>
    <p:sldId id="60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57782-C730-41D2-825D-BEBC1A8E2EBF}" type="datetimeFigureOut">
              <a:rPr lang="en-US" smtClean="0"/>
              <a:t>8/15/2021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DE844-7539-4ECB-B7A6-7C99E83B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11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22CCB3-BD23-4737-A795-A44593A80D0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247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4619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5861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490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3436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E48A3B-A10D-4904-8AB5-B75AAD2A71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24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903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B2DEC-28B2-4523-A999-69163C29EF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8BCE6-716B-454D-8290-BEA3F11344A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03670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9D38A-E281-44DA-BFA7-FED21C3793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4B888-C628-4734-AC8D-D62D93F5ABC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58111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06DB-926F-45B5-BE48-6BBBC6CE88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439C1-5718-48C3-8BB6-96117FF4BAF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6138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E5FA-2614-4947-871F-19F42DA3F7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99614-9261-457D-A2CB-1F74E768727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55576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4D7A2-BDD2-4DE9-A1E4-697AB2A5CA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2A3B0-A752-4A57-A686-B5DD45BDAB8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06651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825F-E8D8-475A-9EE7-A73BB259DC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CA87-42A8-468B-9930-5A1431579D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0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107BF-7727-4B83-957C-24FAC9B7B3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F9E74-5120-42F5-9DD1-E4767C389AA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06607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BA8B8-A48F-4D1D-A062-6FA3CEF98E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A96E7-D454-4CA3-B51A-DE1CF3583A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1698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A26E-5113-4D68-B117-37FA76F563B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69EC8-E6BC-4477-9E4B-CE1A41D1EA6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99638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ACA7-5CED-4852-B778-AF25E03ADD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FAA5-94FC-4723-81AC-0907F2D635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06915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D520A-BB43-485E-860B-08A13F9E4C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F9B5-0B87-46AB-9123-28DCB0AD155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06805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67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1C2E39-0323-43B9-9911-5DB9B5B2E0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8/15/2021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596CA3-4BB5-498C-AC58-1857822169C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18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你信實何廣大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53, Great is Thy Faithfulness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762004"/>
            <a:ext cx="8305800" cy="46704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你信實何廣大，聖天父真神，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你永遠不離棄愛你的人，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你永遠不改變，滿有憐憫恩，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昔在今在永在，我主我神。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“Great is Thy faithfulness,” O God my Father,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There is no shadow of turning with Thee;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Thou </a:t>
            </a:r>
            <a:r>
              <a:rPr lang="en-US" altLang="zh-TW" sz="2000" dirty="0" err="1">
                <a:solidFill>
                  <a:prstClr val="black"/>
                </a:solidFill>
              </a:rPr>
              <a:t>changest</a:t>
            </a:r>
            <a:r>
              <a:rPr lang="en-US" altLang="zh-TW" sz="2000" dirty="0">
                <a:solidFill>
                  <a:prstClr val="black"/>
                </a:solidFill>
              </a:rPr>
              <a:t> not, Thy compassions, they fail not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As Thou hast been Thou forever wilt be. </a:t>
            </a:r>
            <a:endParaRPr lang="en-US" altLang="en-US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5B057-6DE6-497B-AE87-F6F1D00A778F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229118726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838204"/>
            <a:ext cx="8305800" cy="46704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春夏秋冬循環，栽種又收成，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日月星辰，時刻循軌運行，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天地宇宙萬物，皆同作見證，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述說我主信實、慈愛永恆。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Summer and winter, and springtime and harvest,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Sun, moon and stars in their courses above,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Join with all nature in manifold witness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To Thy great faithfulness, mercy and love. 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9CF40E-0670-4A34-9D38-C51F0BE1876D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291605195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838203"/>
            <a:ext cx="9753600" cy="47243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你信實何廣大！你信實何廣大！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清晨復清晨，主愛日更新；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我一切所需用，你都已預備，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你信實何廣大，顯在我身。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“Great is Thy faithfulness!” “Great is Thy faithfulness!”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Morning by morning new mercies I see;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All I have needed Thy hand hath provided—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“Great is Thy faithfulness,” Lord, unto me! 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CAA1A9-9A71-42CF-9493-1A70C86DBD40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63325049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838204"/>
            <a:ext cx="8305800" cy="46704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你赦免我罪愆，賜我永平安，你常與我偕行，安慰扶持，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日日加力，更賜我光明盼望，你賜豐盛恩惠，勝過千萬。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Pardon for sin and a peace that </a:t>
            </a:r>
            <a:r>
              <a:rPr lang="en-US" altLang="zh-TW" sz="2000" dirty="0" err="1">
                <a:solidFill>
                  <a:prstClr val="black"/>
                </a:solidFill>
              </a:rPr>
              <a:t>endureth</a:t>
            </a:r>
            <a:r>
              <a:rPr lang="en-US" altLang="zh-TW" sz="2000" dirty="0">
                <a:solidFill>
                  <a:prstClr val="black"/>
                </a:solidFill>
              </a:rPr>
              <a:t>.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Thy own dear presence to cheer and to guide;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strength for today and bright hope for tomorrow,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blessings all mine, with ten thousand beside!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F1197A-321B-4996-9BF4-F611A692EE68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35878850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838203"/>
            <a:ext cx="9753600" cy="47243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你信實何廣大！你信實何廣大！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清晨復清晨，主愛日更新；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我一切所需用，你都已預備，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你信實何廣大，顯在我身。 </a:t>
            </a:r>
            <a:br>
              <a:rPr lang="zh-TW" altLang="en-US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“Great is Thy faithfulness!” “Great is Thy faithfulness!”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Morning by morning new mercies I see;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All I have needed Thy hand hath provided—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“Great is Thy faithfulness,” Lord, unto me! 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E7AFC8-1DDB-4F34-BA70-C69250C9C297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/6</a:t>
            </a:r>
          </a:p>
        </p:txBody>
      </p:sp>
    </p:spTree>
    <p:extLst>
      <p:ext uri="{BB962C8B-B14F-4D97-AF65-F5344CB8AC3E}">
        <p14:creationId xmlns:p14="http://schemas.microsoft.com/office/powerpoint/2010/main" val="29459383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685802"/>
            <a:ext cx="11277600" cy="53339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你信實何廣大！你信實何廣大！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清晨復清晨，主愛日更新；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我一切所需用，你都已預備，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你信實何廣大</a:t>
            </a:r>
            <a: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(3x)</a:t>
            </a: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，顯在我身。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br>
              <a:rPr lang="en-US" altLang="zh-TW" sz="2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 “Great is Thy faithfulness!” “Great is Thy faithfulness!”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Morning by morning new mercies I see;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All I have needed Thy hand hath provided—</a:t>
            </a:r>
            <a:br>
              <a:rPr lang="en-US" altLang="zh-TW" sz="2000" dirty="0">
                <a:solidFill>
                  <a:prstClr val="black"/>
                </a:solidFill>
              </a:rPr>
            </a:br>
            <a:r>
              <a:rPr lang="en-US" altLang="zh-TW" sz="2000" dirty="0">
                <a:solidFill>
                  <a:prstClr val="black"/>
                </a:solidFill>
              </a:rPr>
              <a:t>“Great is Thy faithfulness,” Lord, unto me! </a:t>
            </a:r>
            <a:endParaRPr lang="en-US" altLang="en-US" sz="32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34E108-90AB-440A-B690-3F2E11FA7CB2}"/>
              </a:ext>
            </a:extLst>
          </p:cNvPr>
          <p:cNvSpPr txBox="1"/>
          <p:nvPr/>
        </p:nvSpPr>
        <p:spPr>
          <a:xfrm>
            <a:off x="508002" y="275574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altLang="zh-CN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/6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686622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Theme64</vt:lpstr>
      <vt:lpstr>1_Office Theme</vt:lpstr>
      <vt:lpstr>PowerPoint Presentation</vt:lpstr>
      <vt:lpstr>你信實何廣大，聖天父真神， 你永遠不離棄愛你的人， 你永遠不改變，滿有憐憫恩， 昔在今在永在，我主我神。  “Great is Thy faithfulness,” O God my Father, There is no shadow of turning with Thee; Thou changest not, Thy compassions, they fail not As Thou hast been Thou forever wilt be. </vt:lpstr>
      <vt:lpstr>春夏秋冬循環，栽種又收成， 日月星辰，時刻循軌運行， 天地宇宙萬物，皆同作見證， 述說我主信實、慈愛永恆。   Summer and winter, and springtime and harvest, Sun, moon and stars in their courses above, Join with all nature in manifold witness To Thy great faithfulness, mercy and love. </vt:lpstr>
      <vt:lpstr>你信實何廣大！你信實何廣大！ 清晨復清晨，主愛日更新； 我一切所需用，你都已預備， 你信實何廣大，顯在我身。   “Great is Thy faithfulness!” “Great is Thy faithfulness!” Morning by morning new mercies I see; All I have needed Thy hand hath provided— “Great is Thy faithfulness,” Lord, unto me! </vt:lpstr>
      <vt:lpstr>你赦免我罪愆，賜我永平安，你常與我偕行，安慰扶持， 日日加力，更賜我光明盼望，你賜豐盛恩惠，勝過千萬。  Pardon for sin and a peace that endureth. Thy own dear presence to cheer and to guide; strength for today and bright hope for tomorrow, blessings all mine, with ten thousand beside!</vt:lpstr>
      <vt:lpstr>你信實何廣大！你信實何廣大！ 清晨復清晨，主愛日更新； 我一切所需用，你都已預備， 你信實何廣大，顯在我身。   “Great is Thy faithfulness!” “Great is Thy faithfulness!” Morning by morning new mercies I see; All I have needed Thy hand hath provided— “Great is Thy faithfulness,” Lord, unto me! </vt:lpstr>
      <vt:lpstr>你信實何廣大！你信實何廣大！ 清晨復清晨，主愛日更新； 我一切所需用，你都已預備， 你信實何廣大(3x)，顯在我身。   “Great is Thy faithfulness!” “Great is Thy faithfulness!” Morning by morning new mercies I see; All I have needed Thy hand hath provided— “Great is Thy faithfulness,” Lord, unto me!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Darby Gilmore</cp:lastModifiedBy>
  <cp:revision>2</cp:revision>
  <dcterms:created xsi:type="dcterms:W3CDTF">2021-08-09T18:30:17Z</dcterms:created>
  <dcterms:modified xsi:type="dcterms:W3CDTF">2021-08-15T15:20:46Z</dcterms:modified>
</cp:coreProperties>
</file>