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9"/>
  </p:notesMasterIdLst>
  <p:sldIdLst>
    <p:sldId id="258" r:id="rId3"/>
    <p:sldId id="5085" r:id="rId4"/>
    <p:sldId id="5086" r:id="rId5"/>
    <p:sldId id="6430" r:id="rId6"/>
    <p:sldId id="6431" r:id="rId7"/>
    <p:sldId id="643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71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8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80595-4614-4A04-868F-84D99BEE9E1F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6124D-0EAA-41DE-8E5E-99F1F45BA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938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6806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3259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74263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5946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9254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9633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85175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82115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74983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2827056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982795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98102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037878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277061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821487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318666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41722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6855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930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如鹿切慕溪水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66, As the Deer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57202"/>
            <a:ext cx="8534400" cy="5714999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神啊，我的心切慕你，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如鹿切慕溪水。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惟有你是我心所愛，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我渴慕來敬拜你。</a:t>
            </a:r>
            <a:b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  <a:t>As the deer pants for the water,</a:t>
            </a:r>
            <a:b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</a:br>
            <a: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  <a:t>so my soul longs after You</a:t>
            </a:r>
            <a:b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</a:br>
            <a:r>
              <a:rPr lang="en-US" altLang="zh-TW" sz="2800" dirty="0" err="1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  <a:t>You</a:t>
            </a:r>
            <a: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  <a:t> alone are my heart’s</a:t>
            </a:r>
            <a:b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</a:br>
            <a: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  <a:t>desire and I long to worship You </a:t>
            </a:r>
            <a:endParaRPr lang="en-US" sz="3600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D68C10-514E-4397-955A-CBCA7147C0C7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1/5</a:t>
            </a:r>
          </a:p>
        </p:txBody>
      </p:sp>
    </p:spTree>
    <p:extLst>
      <p:ext uri="{BB962C8B-B14F-4D97-AF65-F5344CB8AC3E}">
        <p14:creationId xmlns:p14="http://schemas.microsoft.com/office/powerpoint/2010/main" val="235384586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57202"/>
            <a:ext cx="8534400" cy="5714999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你是我的力量盾牌，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我靈單單降服於你。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惟有你是我心所愛，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我渴慕來敬拜你。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  <a:t>You alone are my strength, my shield</a:t>
            </a:r>
            <a:b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</a:br>
            <a: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  <a:t>to You alone may my spirit yield</a:t>
            </a:r>
            <a:b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</a:br>
            <a: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  <a:t>You alone are my hearts</a:t>
            </a:r>
            <a:b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</a:br>
            <a: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  <a:t>desire and I long to worship You.</a:t>
            </a:r>
            <a:endParaRPr lang="en-US" sz="3600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A396B1-B07C-4136-8366-115538FCC58C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2/5</a:t>
            </a:r>
          </a:p>
        </p:txBody>
      </p:sp>
    </p:spTree>
    <p:extLst>
      <p:ext uri="{BB962C8B-B14F-4D97-AF65-F5344CB8AC3E}">
        <p14:creationId xmlns:p14="http://schemas.microsoft.com/office/powerpoint/2010/main" val="195696405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57202"/>
            <a:ext cx="8534400" cy="5714999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神啊，我的心切慕你，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如鹿切慕溪水。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惟有你是我心所愛，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我渴慕來敬拜你。</a:t>
            </a:r>
            <a:b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  <a:t>As the deer pants for the water,</a:t>
            </a:r>
            <a:b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</a:br>
            <a: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  <a:t>so my soul longs after You</a:t>
            </a:r>
            <a:b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</a:br>
            <a:r>
              <a:rPr lang="en-US" altLang="zh-TW" sz="2800" dirty="0" err="1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  <a:t>You</a:t>
            </a:r>
            <a: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  <a:t> alone are my heart’s</a:t>
            </a:r>
            <a:b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</a:br>
            <a: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  <a:t>desire and I long to worship You </a:t>
            </a:r>
            <a:endParaRPr lang="en-US" sz="3600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1A6FBD-4770-4831-991C-423D649D6ADB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3/5</a:t>
            </a:r>
          </a:p>
        </p:txBody>
      </p:sp>
    </p:spTree>
    <p:extLst>
      <p:ext uri="{BB962C8B-B14F-4D97-AF65-F5344CB8AC3E}">
        <p14:creationId xmlns:p14="http://schemas.microsoft.com/office/powerpoint/2010/main" val="47662324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57202"/>
            <a:ext cx="8534400" cy="5714999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你是我的力量盾牌，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我靈單單降服於你。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惟有你是我心所愛，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我渴慕來敬拜你。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  <a:t>You alone are my strength, my shield</a:t>
            </a:r>
            <a:b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</a:br>
            <a: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  <a:t>to You alone may my spirit yield</a:t>
            </a:r>
            <a:b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</a:br>
            <a: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  <a:t>You alone are my hearts</a:t>
            </a:r>
            <a:b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</a:br>
            <a: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  <a:t>desire and I long to worship You.</a:t>
            </a:r>
            <a:endParaRPr lang="en-US" sz="3600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7FFE88-8BE1-45B0-9EB6-AE66788DC416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4/5</a:t>
            </a:r>
          </a:p>
        </p:txBody>
      </p:sp>
    </p:spTree>
    <p:extLst>
      <p:ext uri="{BB962C8B-B14F-4D97-AF65-F5344CB8AC3E}">
        <p14:creationId xmlns:p14="http://schemas.microsoft.com/office/powerpoint/2010/main" val="247874176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57202"/>
            <a:ext cx="8534400" cy="5714999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你是我的力量盾牌，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我靈單單降服於你。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惟有你是我心所愛，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我渴慕來敬拜你。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  <a:t>You alone are my strength, my shield</a:t>
            </a:r>
            <a:b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</a:br>
            <a: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  <a:t>to You alone may my spirit yield</a:t>
            </a:r>
            <a:b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</a:br>
            <a: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  <a:t>You alone are my hearts</a:t>
            </a:r>
            <a:b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</a:br>
            <a:r>
              <a:rPr lang="en-US" altLang="zh-TW" sz="2800" dirty="0">
                <a:latin typeface="Calibri" panose="020F0502020204030204" pitchFamily="34" charset="0"/>
                <a:ea typeface="DFPBiaoKaiW5-HPinIn1NUU" pitchFamily="66" charset="-120"/>
                <a:cs typeface="Calibri" panose="020F0502020204030204" pitchFamily="34" charset="0"/>
              </a:rPr>
              <a:t>desire and I long to worship You.</a:t>
            </a:r>
            <a:endParaRPr lang="en-US" sz="3600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6530FB-26D3-401A-BB1C-73C858307F48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5/5</a:t>
            </a:r>
          </a:p>
        </p:txBody>
      </p:sp>
    </p:spTree>
    <p:extLst>
      <p:ext uri="{BB962C8B-B14F-4D97-AF65-F5344CB8AC3E}">
        <p14:creationId xmlns:p14="http://schemas.microsoft.com/office/powerpoint/2010/main" val="153170090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335</Words>
  <Application>Microsoft Office PowerPoint</Application>
  <PresentationFormat>Widescreen</PresentationFormat>
  <Paragraphs>16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DFPBiaoKaiW5-HPinIn1NUU</vt:lpstr>
      <vt:lpstr>黑体</vt:lpstr>
      <vt:lpstr>Arial</vt:lpstr>
      <vt:lpstr>Calibri</vt:lpstr>
      <vt:lpstr>Theme50</vt:lpstr>
      <vt:lpstr>4_Office Theme</vt:lpstr>
      <vt:lpstr>PowerPoint Presentation</vt:lpstr>
      <vt:lpstr>神啊，我的心切慕你， 如鹿切慕溪水。 惟有你是我心所愛， 我渴慕來敬拜你。 As the deer pants for the water, so my soul longs after You You alone are my heart’s desire and I long to worship You </vt:lpstr>
      <vt:lpstr>你是我的力量盾牌， 我靈單單降服於你。 惟有你是我心所愛， 我渴慕來敬拜你。 You alone are my strength, my shield to You alone may my spirit yield You alone are my hearts desire and I long to worship You.</vt:lpstr>
      <vt:lpstr>神啊，我的心切慕你， 如鹿切慕溪水。 惟有你是我心所愛， 我渴慕來敬拜你。 As the deer pants for the water, so my soul longs after You You alone are my heart’s desire and I long to worship You </vt:lpstr>
      <vt:lpstr>你是我的力量盾牌， 我靈單單降服於你。 惟有你是我心所愛， 我渴慕來敬拜你。 You alone are my strength, my shield to You alone may my spirit yield You alone are my hearts desire and I long to worship You.</vt:lpstr>
      <vt:lpstr>你是我的力量盾牌， 我靈單單降服於你。 惟有你是我心所愛， 我渴慕來敬拜你。 You alone are my strength, my shield to You alone may my spirit yield You alone are my hearts desire and I long to worship You.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steven@whitehardt.com</dc:creator>
  <cp:lastModifiedBy>steven@whitehardt.com</cp:lastModifiedBy>
  <cp:revision>2</cp:revision>
  <dcterms:created xsi:type="dcterms:W3CDTF">2021-06-01T16:55:26Z</dcterms:created>
  <dcterms:modified xsi:type="dcterms:W3CDTF">2021-06-01T21:25:54Z</dcterms:modified>
</cp:coreProperties>
</file>