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notesMasterIdLst>
    <p:notesMasterId r:id="rId6"/>
  </p:notesMasterIdLst>
  <p:sldIdLst>
    <p:sldId id="264" r:id="rId4"/>
    <p:sldId id="5198" r:id="rId5"/>
    <p:sldId id="5199" r:id="rId7"/>
    <p:sldId id="5200" r:id="rId8"/>
    <p:sldId id="5201" r:id="rId9"/>
    <p:sldId id="5202" r:id="rId10"/>
    <p:sldId id="520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5" autoAdjust="0"/>
    <p:restoredTop sz="94660"/>
  </p:normalViewPr>
  <p:slideViewPr>
    <p:cSldViewPr snapToGrid="0">
      <p:cViewPr varScale="1">
        <p:scale>
          <a:sx n="91" d="100"/>
          <a:sy n="91" d="100"/>
        </p:scale>
        <p:origin x="56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75D239-0DB4-4758-A02A-F552BF950C6D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A4AE8F-D505-4F7A-AF62-3EFC5BF5F01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zh-CN"/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1DBE7B2-5163-44D0-A9EA-020CD6E2221D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SimSun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013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zh-CN"/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CC5DB6C-A9CB-41E7-BA7E-ACC1E399E89B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SimSun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024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zh-CN"/>
          </a:p>
        </p:txBody>
      </p:sp>
      <p:sp>
        <p:nvSpPr>
          <p:cNvPr id="901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5CA1B0-B10F-4E0C-97BE-2CD5B68C14F2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SimSun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013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zh-CN"/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CC5DB6C-A9CB-41E7-BA7E-ACC1E399E89B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SimSun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013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zh-CN"/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CC5DB6C-A9CB-41E7-BA7E-ACC1E399E89B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SimSun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013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zh-CN"/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CC5DB6C-A9CB-41E7-BA7E-ACC1E399E89B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SimSun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A3DEE-4896-43F4-8F11-6EB6F1BBAA1B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93D42-2FE2-45AD-BBEE-9A41BC47881A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2"/>
            <a:ext cx="3537224" cy="600871"/>
          </a:xfrm>
          <a:prstGeom prst="rect">
            <a:avLst/>
          </a:prstGeom>
        </p:spPr>
      </p:pic>
      <p:pic>
        <p:nvPicPr>
          <p:cNvPr id="10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BB932-BB5B-4311-9477-F5F4C140DB44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2BE12-F50D-4992-B2BC-600BE8BFB8EB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C037B-2096-4869-8B91-490CC5865121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9EC62-7474-42AE-A7D8-CF4D7804A10F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E8CF1-594D-4E3C-A9ED-8613FD8382D2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24B2E-6804-43A9-A456-BDADCEB4EFAA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1B91E-EB49-4F46-A33B-0FEFBDFC9877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E78BC-28D2-49A4-8ED1-D9B5E765FF8F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D39FB-9848-44B3-AB45-F191AEEEF786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C68A2-D1B0-405B-84DA-61D62ECF985B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69E50-588A-4841-A494-FF009ED9D7E2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7E469-687E-4D1B-A2B6-BAC1F424A05C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A0AEE-33D6-4FCC-AAF8-0009CE92E8F1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A5AF6-E031-437D-A7A5-B5D521093A0B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543BB-B500-44E3-9E13-6C78B0DB1096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9ECC-77FA-47AE-86F2-7E56E3BFF42D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48C38-D9A1-437B-B02C-644AB95A467E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EE953-FBC0-4731-81CE-2FAC06E9A6E3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BF061-6A5D-4273-A2F2-79144F369D52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785E9-6BCF-46BF-A669-2E4B47A3093E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3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2D4820E-4B20-447F-AABE-D8162DB08259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DC6232-0CE8-4A9E-BC8C-5F21E4118033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>
        <a:defRPr sz="5865" kern="1200">
          <a:solidFill>
            <a:schemeClr val="lt1"/>
          </a:solidFill>
        </a:defRPr>
      </a:lvl1pPr>
    </p:titleStyle>
    <p:bodyStyle>
      <a:lvl1pPr indent="-433070" algn="ctr">
        <a:defRPr sz="4265" kern="1200">
          <a:solidFill>
            <a:schemeClr val="tx1"/>
          </a:solidFill>
        </a:defRPr>
      </a:lvl1pPr>
    </p:bodyStyle>
    <p:otherStyle>
      <a:defPPr algn="ctr">
        <a:defRPr kern="1200">
          <a:solidFill>
            <a:schemeClr val="tx1"/>
          </a:solidFill>
        </a:defRPr>
      </a:def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2192028"/>
            <a:ext cx="8890000" cy="209294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200" fontAlgn="ctr">
              <a:lnSpc>
                <a:spcPct val="120000"/>
              </a:lnSpc>
            </a:pPr>
            <a:r>
              <a:rPr lang="en-US" sz="6400" b="1">
                <a:solidFill>
                  <a:srgbClr val="663300">
                    <a:alpha val="100000"/>
                  </a:srgbClr>
                </a:solidFill>
                <a:latin typeface="Calibri"/>
              </a:rPr>
              <a:t>一切全獻上
</a:t>
            </a:r>
            <a:r>
              <a:rPr lang="en-US" sz="4265" b="1">
                <a:solidFill>
                  <a:srgbClr val="663300">
                    <a:alpha val="100000"/>
                  </a:srgbClr>
                </a:solidFill>
                <a:latin typeface="Calibri"/>
              </a:rPr>
              <a:t>353, I Surrender All</a:t>
            </a:r>
            <a:endParaRPr lang="en-US" sz="4265" b="1">
              <a:solidFill>
                <a:srgbClr val="663300">
                  <a:alpha val="100000"/>
                </a:srgbClr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533400"/>
            <a:ext cx="8305800" cy="5791200"/>
          </a:xfrm>
        </p:spPr>
        <p:txBody>
          <a:bodyPr>
            <a:no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TW" altLang="en-US" sz="6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主啊，我今完全獻上，</a:t>
            </a:r>
            <a:br>
              <a:rPr lang="en-US" altLang="zh-TW" sz="6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6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一切所有歸於你，</a:t>
            </a:r>
            <a:br>
              <a:rPr lang="zh-TW" altLang="en-US" sz="6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6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一生行事盡依靠你，</a:t>
            </a:r>
            <a:br>
              <a:rPr lang="en-US" altLang="zh-TW" sz="6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6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日日與你不分離。 </a:t>
            </a:r>
            <a:br>
              <a:rPr lang="zh-TW" altLang="en-US" sz="5400" b="1" dirty="0">
                <a:solidFill>
                  <a:prstClr val="black"/>
                </a:solidFill>
              </a:rPr>
            </a:br>
            <a:endParaRPr lang="zh-TW" altLang="en-US" sz="5400" b="1" dirty="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1" y="274408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1/6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81200" y="1295402"/>
            <a:ext cx="8305800" cy="4670425"/>
          </a:xfrm>
        </p:spPr>
        <p:txBody>
          <a:bodyPr>
            <a:no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TW" altLang="en-US" sz="66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一切全獻上，</a:t>
            </a:r>
            <a:br>
              <a:rPr lang="en-US" altLang="zh-TW" sz="66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66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一切全獻上。</a:t>
            </a:r>
            <a:br>
              <a:rPr lang="zh-TW" altLang="en-US" sz="66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66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　我將所有全歸耶穌，</a:t>
            </a:r>
            <a:br>
              <a:rPr lang="en-US" altLang="zh-TW" sz="66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66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一切全獻上。 </a:t>
            </a:r>
            <a:br>
              <a:rPr lang="zh-TW" altLang="en-US" sz="5400" b="1" dirty="0">
                <a:solidFill>
                  <a:prstClr val="black"/>
                </a:solidFill>
              </a:rPr>
            </a:br>
            <a:br>
              <a:rPr lang="en-US" altLang="zh-TW" sz="2400" b="1" dirty="0">
                <a:solidFill>
                  <a:prstClr val="black"/>
                </a:solidFill>
              </a:rPr>
            </a:br>
            <a:endParaRPr lang="en-US" altLang="zh-TW" sz="2400" b="1" dirty="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1" y="274408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sz="24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/6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81200" y="1905002"/>
            <a:ext cx="8305800" cy="4670425"/>
          </a:xfrm>
        </p:spPr>
        <p:txBody>
          <a:bodyPr>
            <a:no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TW" altLang="en-US" sz="66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主啊，我將所有獻上，</a:t>
            </a:r>
            <a:br>
              <a:rPr lang="en-US" altLang="zh-TW" sz="66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66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在你腳前俯伏拜，</a:t>
            </a:r>
            <a:br>
              <a:rPr lang="zh-TW" altLang="en-US" sz="66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66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世上榮華已經離開，</a:t>
            </a:r>
            <a:br>
              <a:rPr lang="en-US" altLang="zh-TW" sz="66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66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因蒙救主召我來。 </a:t>
            </a:r>
            <a:br>
              <a:rPr lang="en-US" altLang="zh-CN" sz="4800" baseline="30000" dirty="0"/>
            </a:br>
            <a:br>
              <a:rPr lang="zh-TW" altLang="en-US" sz="4800" b="1" dirty="0">
                <a:latin typeface="PMingLiU" pitchFamily="18" charset="-120"/>
              </a:rPr>
            </a:br>
            <a:endParaRPr lang="zh-TW" altLang="en-US" sz="4800" b="1" dirty="0">
              <a:latin typeface="PMingLiU" pitchFamily="18" charset="-12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1" y="274408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sz="24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/6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81200" y="1295402"/>
            <a:ext cx="8305800" cy="4670425"/>
          </a:xfrm>
        </p:spPr>
        <p:txBody>
          <a:bodyPr>
            <a:no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TW" altLang="en-US" sz="66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一切全獻上，</a:t>
            </a:r>
            <a:br>
              <a:rPr lang="en-US" altLang="zh-TW" sz="66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66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一切全獻上。</a:t>
            </a:r>
            <a:br>
              <a:rPr lang="zh-TW" altLang="en-US" sz="66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66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　我將所有全歸耶穌，</a:t>
            </a:r>
            <a:br>
              <a:rPr lang="en-US" altLang="zh-TW" sz="66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66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一切全獻上。 </a:t>
            </a:r>
            <a:endParaRPr lang="zh-TW" altLang="en-US" sz="6600" b="1" dirty="0">
              <a:solidFill>
                <a:prstClr val="black"/>
              </a:solidFill>
              <a:latin typeface="DFPBiaoKaiW5-HPinIn1NUU" pitchFamily="66" charset="-120"/>
              <a:ea typeface="DFPBiaoKaiW5-HPinIn1NUU" pitchFamily="66" charset="-12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1" y="274408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sz="24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/6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81200" y="1295402"/>
            <a:ext cx="8305800" cy="4670425"/>
          </a:xfrm>
        </p:spPr>
        <p:txBody>
          <a:bodyPr>
            <a:no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TW" altLang="en-US" sz="66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一切所有全歸耶穌，</a:t>
            </a:r>
            <a:br>
              <a:rPr lang="en-US" altLang="zh-TW" sz="66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66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心、靈、身體全獻上，</a:t>
            </a:r>
            <a:br>
              <a:rPr lang="zh-TW" altLang="en-US" sz="66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66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但願聖靈時刻感化，</a:t>
            </a:r>
            <a:br>
              <a:rPr lang="en-US" altLang="zh-TW" sz="66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66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免得我將主恩忘。 </a:t>
            </a:r>
            <a:br>
              <a:rPr lang="zh-TW" altLang="en-US" sz="5400" b="1" dirty="0">
                <a:solidFill>
                  <a:prstClr val="black"/>
                </a:solidFill>
              </a:rPr>
            </a:br>
            <a:br>
              <a:rPr lang="en-US" altLang="zh-TW" sz="2400" b="1" dirty="0">
                <a:solidFill>
                  <a:prstClr val="black"/>
                </a:solidFill>
              </a:rPr>
            </a:br>
            <a:endParaRPr lang="en-US" altLang="zh-TW" sz="2400" b="1" dirty="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1" y="274408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sz="24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/6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81200" y="1295402"/>
            <a:ext cx="8305800" cy="4670425"/>
          </a:xfrm>
        </p:spPr>
        <p:txBody>
          <a:bodyPr>
            <a:no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TW" altLang="en-US" sz="66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一切全獻上，</a:t>
            </a:r>
            <a:br>
              <a:rPr lang="en-US" altLang="zh-TW" sz="66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66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一切全獻上。</a:t>
            </a:r>
            <a:br>
              <a:rPr lang="zh-TW" altLang="en-US" sz="66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66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　我將所有全歸耶穌，</a:t>
            </a:r>
            <a:br>
              <a:rPr lang="en-US" altLang="zh-TW" sz="66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66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一切全獻上。 </a:t>
            </a:r>
            <a:endParaRPr lang="zh-TW" altLang="en-US" sz="6600" b="1" dirty="0">
              <a:solidFill>
                <a:prstClr val="black"/>
              </a:solidFill>
              <a:latin typeface="DFPBiaoKaiW5-HPinIn1NUU" pitchFamily="66" charset="-120"/>
              <a:ea typeface="DFPBiaoKaiW5-HPinIn1NUU" pitchFamily="66" charset="-12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1" y="274408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sz="24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6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/6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265</Words>
  <Application>WPS Presentation</Application>
  <PresentationFormat>Widescreen</PresentationFormat>
  <Paragraphs>26</Paragraphs>
  <Slides>7</Slides>
  <Notes>6</Notes>
  <HiddenSlides>0</HiddenSlides>
  <MMClips>0</MMClips>
  <ScaleCrop>false</ScaleCrop>
  <HeadingPairs>
    <vt:vector size="6" baseType="variant">
      <vt:variant>
        <vt:lpstr>已用的字体</vt:lpstr>
      </vt:variant>
      <vt:variant>
        <vt:i4>20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7</vt:i4>
      </vt:variant>
    </vt:vector>
  </HeadingPairs>
  <TitlesOfParts>
    <vt:vector size="29" baseType="lpstr">
      <vt:lpstr>Arial</vt:lpstr>
      <vt:lpstr>SimSun</vt:lpstr>
      <vt:lpstr>Wingdings</vt:lpstr>
      <vt:lpstr>Calibri</vt:lpstr>
      <vt:lpstr>Helvetica Neue</vt:lpstr>
      <vt:lpstr>Calibri</vt:lpstr>
      <vt:lpstr>DFPBiaoKaiW5-HPinIn1NUU</vt:lpstr>
      <vt:lpstr>苹方-简</vt:lpstr>
      <vt:lpstr>黑体</vt:lpstr>
      <vt:lpstr>SimSun</vt:lpstr>
      <vt:lpstr>PMingLiU</vt:lpstr>
      <vt:lpstr>SimSun</vt:lpstr>
      <vt:lpstr>宋体-简</vt:lpstr>
      <vt:lpstr>Microsoft YaHei</vt:lpstr>
      <vt:lpstr>汉仪旗黑</vt:lpstr>
      <vt:lpstr>Arial Unicode MS</vt:lpstr>
      <vt:lpstr>黑体-简</vt:lpstr>
      <vt:lpstr>宋体-繁</vt:lpstr>
      <vt:lpstr>PMingLiU</vt:lpstr>
      <vt:lpstr>等线</vt:lpstr>
      <vt:lpstr>4_Office Theme</vt:lpstr>
      <vt:lpstr>Theme82</vt:lpstr>
      <vt:lpstr>PowerPoint 演示文稿</vt:lpstr>
      <vt:lpstr>主啊，我今完全獻上， 一切所有歸於你， 一生行事盡依靠你， 日日與你不分離。    All to Jesus I surrender; All to Him I freely give; I will ever love and trust Him, In His presence daily live.</vt:lpstr>
      <vt:lpstr>一切全獻上， 一切全獻上。 　我將所有全歸耶穌， 一切全獻上。    I surrender all, I surrender all; All to Thee, my blessed Savior, I surrender all.  </vt:lpstr>
      <vt:lpstr>主啊，我將所有獻上， 在你腳前俯伏拜， 世上榮華已經離開， 因蒙救主召我來。    All to Jesus I surrender; Humbly at His feet I bow, Worldly pleasures all forsaken; Take me, Jesus, take me now.    </vt:lpstr>
      <vt:lpstr>一切全獻上， 一切全獻上。 　我將所有全歸耶穌， 一切全獻上。    I surrender all, I surrender all; All to Thee, my blessed Savior, I surrender all.  </vt:lpstr>
      <vt:lpstr>一切所有全歸耶穌， 心、靈、身體全獻上， 但願聖靈時刻感化， 免得我將主恩忘。    Lord, I give myself to Thee; Fill me with Thy love and power; Let Thy blessing fall on me. All to Jesus I surrender;  </vt:lpstr>
      <vt:lpstr>一切全獻上， 一切全獻上。 　我將所有全歸耶穌， 一切全獻上。    I surrender all, I surrender all; All to Thee, my blessed Savior, I surrender all.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Zhang</dc:creator>
  <cp:lastModifiedBy>lingxinchen</cp:lastModifiedBy>
  <cp:revision>2</cp:revision>
  <dcterms:created xsi:type="dcterms:W3CDTF">2024-09-27T19:51:37Z</dcterms:created>
  <dcterms:modified xsi:type="dcterms:W3CDTF">2024-09-27T19:51:37Z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1033-5.7.1.8092</vt:lpwstr>
  </property>
</Properties>
</file>