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9"/>
  </p:notesMasterIdLst>
  <p:sldIdLst>
    <p:sldId id="267" r:id="rId3"/>
    <p:sldId id="5998" r:id="rId4"/>
    <p:sldId id="6075" r:id="rId5"/>
    <p:sldId id="6076" r:id="rId6"/>
    <p:sldId id="6077" r:id="rId7"/>
    <p:sldId id="607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2" autoAdjust="0"/>
    <p:restoredTop sz="94660"/>
  </p:normalViewPr>
  <p:slideViewPr>
    <p:cSldViewPr snapToGrid="0">
      <p:cViewPr varScale="1">
        <p:scale>
          <a:sx n="96" d="100"/>
          <a:sy n="96" d="100"/>
        </p:scale>
        <p:origin x="7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DA30C-B1CF-4E21-8FC8-156480EF292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BFEEDD-D153-449F-A129-D892A1A6F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800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700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8922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34865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98694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1253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4288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43090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617097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13524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755533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0698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25861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533594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50096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464901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087580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74295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6309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431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耶和華祢是我的神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Jehovah, You are my God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57200"/>
            <a:ext cx="9144000" cy="535622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耶和華你是我的神，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我要時時稱頌你的名。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你是我的盾牌，是我的榮耀，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又是叫我抬起頭的神。</a:t>
            </a:r>
            <a:endParaRPr lang="en-US" altLang="zh-CN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554A0D-1BC4-4A1D-A8C2-1F28444C6A54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1/5</a:t>
            </a:r>
          </a:p>
        </p:txBody>
      </p:sp>
    </p:spTree>
    <p:extLst>
      <p:ext uri="{BB962C8B-B14F-4D97-AF65-F5344CB8AC3E}">
        <p14:creationId xmlns:p14="http://schemas.microsoft.com/office/powerpoint/2010/main" val="24668084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57200"/>
            <a:ext cx="9144000" cy="535622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縱然仇敵圍繞攻擊我，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在你懷中必不怕遭害。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你是我的神，我所倚靠的，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你同在使我全然得勝。</a:t>
            </a:r>
            <a:endParaRPr lang="en-US" altLang="zh-CN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FBD35B-D944-4876-9731-8498DDDC8836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2/5</a:t>
            </a:r>
          </a:p>
        </p:txBody>
      </p:sp>
    </p:spTree>
    <p:extLst>
      <p:ext uri="{BB962C8B-B14F-4D97-AF65-F5344CB8AC3E}">
        <p14:creationId xmlns:p14="http://schemas.microsoft.com/office/powerpoint/2010/main" val="215209892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57200"/>
            <a:ext cx="9144000" cy="535622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耶和華你是我的神，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我要時時稱頌你的名。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你是我的盾牌，是我的榮耀，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又是叫我抬起頭的神。</a:t>
            </a:r>
            <a:endParaRPr lang="en-US" altLang="zh-CN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2857DB-2ED7-40D8-81EE-16320B6E96BC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3/5</a:t>
            </a:r>
          </a:p>
        </p:txBody>
      </p:sp>
    </p:spTree>
    <p:extLst>
      <p:ext uri="{BB962C8B-B14F-4D97-AF65-F5344CB8AC3E}">
        <p14:creationId xmlns:p14="http://schemas.microsoft.com/office/powerpoint/2010/main" val="45437905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57200"/>
            <a:ext cx="9144000" cy="535622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縱然仇敵圍繞攻擊我，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在你懷中必不怕遭害。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你是我的神，我所倚靠的，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你同在使我全然得勝。</a:t>
            </a:r>
            <a:endParaRPr lang="en-US" altLang="zh-CN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43D51C-BFD9-4B8B-9CBF-0326C1F3C53C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4/5</a:t>
            </a:r>
          </a:p>
        </p:txBody>
      </p:sp>
    </p:spTree>
    <p:extLst>
      <p:ext uri="{BB962C8B-B14F-4D97-AF65-F5344CB8AC3E}">
        <p14:creationId xmlns:p14="http://schemas.microsoft.com/office/powerpoint/2010/main" val="153225844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57200"/>
            <a:ext cx="9144000" cy="535622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你是我的神，我所倚靠的，</a:t>
            </a: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你同在使我全然得勝。</a:t>
            </a:r>
            <a:endParaRPr lang="en-US" altLang="zh-CN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01021E-9FC2-41FE-B54B-0B2C130AC16E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5/5</a:t>
            </a:r>
          </a:p>
        </p:txBody>
      </p:sp>
    </p:spTree>
    <p:extLst>
      <p:ext uri="{BB962C8B-B14F-4D97-AF65-F5344CB8AC3E}">
        <p14:creationId xmlns:p14="http://schemas.microsoft.com/office/powerpoint/2010/main" val="234904043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188</Words>
  <Application>Microsoft Office PowerPoint</Application>
  <PresentationFormat>Widescreen</PresentationFormat>
  <Paragraphs>16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DFPBiaoKaiW5-HPinIn1NUU</vt:lpstr>
      <vt:lpstr>黑体</vt:lpstr>
      <vt:lpstr>Arial</vt:lpstr>
      <vt:lpstr>Calibri</vt:lpstr>
      <vt:lpstr>Theme17</vt:lpstr>
      <vt:lpstr>5_Office Theme</vt:lpstr>
      <vt:lpstr>PowerPoint Presentation</vt:lpstr>
      <vt:lpstr>耶和華你是我的神， 我要時時稱頌你的名。 你是我的盾牌，是我的榮耀， 又是叫我抬起頭的神。</vt:lpstr>
      <vt:lpstr>縱然仇敵圍繞攻擊我， 在你懷中必不怕遭害。 你是我的神，我所倚靠的， 你同在使我全然得勝。</vt:lpstr>
      <vt:lpstr>耶和華你是我的神， 我要時時稱頌你的名。 你是我的盾牌，是我的榮耀， 又是叫我抬起頭的神。</vt:lpstr>
      <vt:lpstr>縱然仇敵圍繞攻擊我， 在你懷中必不怕遭害。 你是我的神，我所倚靠的， 你同在使我全然得勝。</vt:lpstr>
      <vt:lpstr>你是我的神，我所倚靠的， 你同在使我全然得勝。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Qian</dc:creator>
  <cp:lastModifiedBy>Qian</cp:lastModifiedBy>
  <cp:revision>1</cp:revision>
  <dcterms:created xsi:type="dcterms:W3CDTF">2021-09-01T17:25:33Z</dcterms:created>
  <dcterms:modified xsi:type="dcterms:W3CDTF">2021-09-01T17:25:50Z</dcterms:modified>
</cp:coreProperties>
</file>