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2"/>
  </p:notesMasterIdLst>
  <p:sldIdLst>
    <p:sldId id="266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A5891-4642-44C4-8B28-97FE6469A0E8}" type="datetimeFigureOut">
              <a:rPr lang="en-US" smtClean="0"/>
              <a:t>8/7/2021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2532EF-03F3-4D24-B668-32C489A2B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73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8538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0577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9088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9892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2751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95060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21217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7396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7062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214388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440131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592316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1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988451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934903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827253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76714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864452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950172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400333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943326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117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8/7/2021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010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wipe dir="d"/>
  </p:transition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5.docx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7.docx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耶和华是爱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Jehovah Is Love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9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9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724110"/>
            <a:ext cx="9144000" cy="402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耶和華是愛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讓我安歇青草溪水邊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神令我省察心中的幽暗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共度每一天</a:t>
            </a:r>
            <a:endParaRPr lang="zh-CN" altLang="en-US" sz="4800" kern="0" dirty="0">
              <a:solidFill>
                <a:prstClr val="black"/>
              </a:solidFill>
              <a:latin typeface="DFPBiaoKaiW5-HPinIn1NUU" pitchFamily="66" charset="-120"/>
              <a:ea typeface="DFPBiaoKaiW5-HPinIn1NUU" pitchFamily="66" charset="-12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50DF5A-9524-4979-8F1B-C51512F88E93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243376551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9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9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724110"/>
            <a:ext cx="9144000" cy="402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耶和華是愛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在困境中他保守引領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神為我擺設豐盛的恩典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再危難也不改變</a:t>
            </a:r>
            <a:endParaRPr lang="zh-CN" altLang="en-US" sz="4800" kern="0" dirty="0">
              <a:solidFill>
                <a:prstClr val="black"/>
              </a:solidFill>
              <a:latin typeface="DFPBiaoKaiW5-HPinIn1NUU" pitchFamily="66" charset="-120"/>
              <a:ea typeface="DFPBiaoKaiW5-HPinIn1NUU" pitchFamily="66" charset="-12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A6A1F9-6088-42A0-A5C3-F64C43482F23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2/8</a:t>
            </a:r>
          </a:p>
        </p:txBody>
      </p:sp>
    </p:spTree>
    <p:extLst>
      <p:ext uri="{BB962C8B-B14F-4D97-AF65-F5344CB8AC3E}">
        <p14:creationId xmlns:p14="http://schemas.microsoft.com/office/powerpoint/2010/main" val="143745612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9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9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724110"/>
            <a:ext cx="9144000" cy="402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在世間主恩與共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他的愛常在我身邊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神為我施恩惠保守勉勵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共同度此生</a:t>
            </a:r>
            <a:endParaRPr lang="zh-CN" altLang="en-US" sz="4800" kern="0" dirty="0">
              <a:solidFill>
                <a:prstClr val="black"/>
              </a:solidFill>
              <a:latin typeface="DFPBiaoKaiW5-HPinIn1NUU" pitchFamily="66" charset="-120"/>
              <a:ea typeface="DFPBiaoKaiW5-HPinIn1NUU" pitchFamily="66" charset="-12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DCAE32-7828-49FE-8DDF-5DCC8C5DE9FC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3/8</a:t>
            </a:r>
          </a:p>
        </p:txBody>
      </p:sp>
    </p:spTree>
    <p:extLst>
      <p:ext uri="{BB962C8B-B14F-4D97-AF65-F5344CB8AC3E}">
        <p14:creationId xmlns:p14="http://schemas.microsoft.com/office/powerpoint/2010/main" val="369661471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9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9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724110"/>
            <a:ext cx="9144000" cy="402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耶和華是愛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讓我安歇青草溪水邊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無限滿足快樂湧自心田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再危難也不改變</a:t>
            </a:r>
            <a:endParaRPr lang="zh-CN" altLang="en-US" sz="4800" kern="0" dirty="0">
              <a:solidFill>
                <a:prstClr val="black"/>
              </a:solidFill>
              <a:latin typeface="DFPBiaoKaiW5-HPinIn1NUU" pitchFamily="66" charset="-120"/>
              <a:ea typeface="DFPBiaoKaiW5-HPinIn1NUU" pitchFamily="66" charset="-12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30DA1D-2C9F-4937-99EA-50AF68584C99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4/8</a:t>
            </a:r>
          </a:p>
        </p:txBody>
      </p:sp>
    </p:spTree>
    <p:extLst>
      <p:ext uri="{BB962C8B-B14F-4D97-AF65-F5344CB8AC3E}">
        <p14:creationId xmlns:p14="http://schemas.microsoft.com/office/powerpoint/2010/main" val="138053414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9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9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724110"/>
            <a:ext cx="9144000" cy="402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耶和華是愛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讓我安歇青草溪水邊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神令我省察心中的幽暗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共度每一天</a:t>
            </a:r>
            <a:endParaRPr lang="zh-CN" altLang="en-US" sz="4800" kern="0" dirty="0">
              <a:solidFill>
                <a:prstClr val="black"/>
              </a:solidFill>
              <a:latin typeface="DFPBiaoKaiW5-HPinIn1NUU" pitchFamily="66" charset="-120"/>
              <a:ea typeface="DFPBiaoKaiW5-HPinIn1NUU" pitchFamily="66" charset="-12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F62419-EAC5-4734-8EFD-5F86E80962A9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5/8</a:t>
            </a:r>
          </a:p>
        </p:txBody>
      </p:sp>
    </p:spTree>
    <p:extLst>
      <p:ext uri="{BB962C8B-B14F-4D97-AF65-F5344CB8AC3E}">
        <p14:creationId xmlns:p14="http://schemas.microsoft.com/office/powerpoint/2010/main" val="139311570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9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9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724110"/>
            <a:ext cx="9144000" cy="402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耶和華是愛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在困境中他保守引領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神為我擺設豐盛的恩典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再危難也不改變</a:t>
            </a:r>
            <a:endParaRPr lang="zh-CN" altLang="en-US" sz="4800" kern="0" dirty="0">
              <a:solidFill>
                <a:prstClr val="black"/>
              </a:solidFill>
              <a:latin typeface="DFPBiaoKaiW5-HPinIn1NUU" pitchFamily="66" charset="-120"/>
              <a:ea typeface="DFPBiaoKaiW5-HPinIn1NUU" pitchFamily="66" charset="-12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A16D11-3768-4692-A708-8DDC3DA0AAAC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6/8</a:t>
            </a:r>
          </a:p>
        </p:txBody>
      </p:sp>
    </p:spTree>
    <p:extLst>
      <p:ext uri="{BB962C8B-B14F-4D97-AF65-F5344CB8AC3E}">
        <p14:creationId xmlns:p14="http://schemas.microsoft.com/office/powerpoint/2010/main" val="344082249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9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9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724110"/>
            <a:ext cx="9144000" cy="402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在世間主恩與共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他的愛常在我身邊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神為我施恩惠保守勉勵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共同度此生</a:t>
            </a:r>
            <a:endParaRPr lang="zh-CN" altLang="en-US" sz="4800" kern="0" dirty="0">
              <a:solidFill>
                <a:prstClr val="black"/>
              </a:solidFill>
              <a:latin typeface="DFPBiaoKaiW5-HPinIn1NUU" pitchFamily="66" charset="-120"/>
              <a:ea typeface="DFPBiaoKaiW5-HPinIn1NUU" pitchFamily="66" charset="-12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5E2C25-627D-4502-AD5E-95D79996F5FE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7/8</a:t>
            </a:r>
          </a:p>
        </p:txBody>
      </p:sp>
    </p:spTree>
    <p:extLst>
      <p:ext uri="{BB962C8B-B14F-4D97-AF65-F5344CB8AC3E}">
        <p14:creationId xmlns:p14="http://schemas.microsoft.com/office/powerpoint/2010/main" val="367233900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1912939" y="914400"/>
          <a:ext cx="7993063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8819999" imgH="2674097" progId="Word.Document.12">
                  <p:embed/>
                </p:oleObj>
              </mc:Choice>
              <mc:Fallback>
                <p:oleObj name="文档" r:id="rId3" imgW="8819999" imgH="2674097" progId="Word.Document.12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9" y="914400"/>
                        <a:ext cx="7993063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447800" y="724110"/>
            <a:ext cx="9144000" cy="402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耶和華是愛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讓我安歇青草溪水邊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無限滿足快樂湧自心田</a:t>
            </a:r>
          </a:p>
          <a:p>
            <a:pPr algn="ctr" defTabSz="914354">
              <a:lnSpc>
                <a:spcPct val="150000"/>
              </a:lnSpc>
              <a:defRPr/>
            </a:pPr>
            <a:r>
              <a:rPr lang="zh-CN" altLang="en-US" sz="4400" b="1" kern="0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  <a:cs typeface="Arial" charset="0"/>
              </a:rPr>
              <a:t>再危難也不改變</a:t>
            </a:r>
            <a:endParaRPr lang="zh-CN" altLang="en-US" sz="4800" kern="0" dirty="0">
              <a:solidFill>
                <a:prstClr val="black"/>
              </a:solidFill>
              <a:latin typeface="DFPBiaoKaiW5-HPinIn1NUU" pitchFamily="66" charset="-120"/>
              <a:ea typeface="DFPBiaoKaiW5-HPinIn1NUU" pitchFamily="66" charset="-12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929806-6522-40AB-8DE9-C3DCBBA42129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8/8</a:t>
            </a:r>
          </a:p>
        </p:txBody>
      </p:sp>
    </p:spTree>
    <p:extLst>
      <p:ext uri="{BB962C8B-B14F-4D97-AF65-F5344CB8AC3E}">
        <p14:creationId xmlns:p14="http://schemas.microsoft.com/office/powerpoint/2010/main" val="90823057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Widescreen</PresentationFormat>
  <Paragraphs>49</Paragraphs>
  <Slides>9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DFPBiaoKaiW5-HPinIn1NUU</vt:lpstr>
      <vt:lpstr>黑体</vt:lpstr>
      <vt:lpstr>Arial</vt:lpstr>
      <vt:lpstr>Calibri</vt:lpstr>
      <vt:lpstr>Theme83</vt:lpstr>
      <vt:lpstr>8_Office Theme</vt:lpstr>
      <vt:lpstr>文档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2</cp:revision>
  <dcterms:created xsi:type="dcterms:W3CDTF">2021-08-04T02:08:01Z</dcterms:created>
  <dcterms:modified xsi:type="dcterms:W3CDTF">2021-08-08T03:03:00Z</dcterms:modified>
</cp:coreProperties>
</file>